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sldIdLst>
    <p:sldId id="274" r:id="rId2"/>
    <p:sldId id="267" r:id="rId3"/>
    <p:sldId id="258" r:id="rId4"/>
    <p:sldId id="264" r:id="rId5"/>
    <p:sldId id="266" r:id="rId6"/>
    <p:sldId id="265" r:id="rId7"/>
    <p:sldId id="271" r:id="rId8"/>
    <p:sldId id="273" r:id="rId9"/>
    <p:sldId id="275" r:id="rId10"/>
    <p:sldId id="272" r:id="rId11"/>
    <p:sldId id="268" r:id="rId12"/>
    <p:sldId id="276" r:id="rId13"/>
    <p:sldId id="269" r:id="rId14"/>
    <p:sldId id="270" r:id="rId15"/>
    <p:sldId id="277" r:id="rId16"/>
    <p:sldId id="278" r:id="rId17"/>
    <p:sldId id="279" r:id="rId18"/>
    <p:sldId id="280" r:id="rId19"/>
    <p:sldId id="281" r:id="rId20"/>
    <p:sldId id="282" r:id="rId21"/>
    <p:sldId id="28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CAD3"/>
    <a:srgbClr val="E0E621"/>
    <a:srgbClr val="1D8649"/>
    <a:srgbClr val="007CB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082"/>
    <p:restoredTop sz="94659"/>
  </p:normalViewPr>
  <p:slideViewPr>
    <p:cSldViewPr snapToGrid="0">
      <p:cViewPr varScale="1">
        <p:scale>
          <a:sx n="85" d="100"/>
          <a:sy n="85" d="100"/>
        </p:scale>
        <p:origin x="2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lison Bliss" userId="6bfc9e184dcbfae0" providerId="LiveId" clId="{EB3EF4FC-B3DF-40BA-9DB4-B600E7CEFD65}"/>
    <pc:docChg chg="undo custSel addSld delSld modSld sldOrd">
      <pc:chgData name="Allison Bliss" userId="6bfc9e184dcbfae0" providerId="LiveId" clId="{EB3EF4FC-B3DF-40BA-9DB4-B600E7CEFD65}" dt="2025-07-07T02:19:15.035" v="487" actId="1076"/>
      <pc:docMkLst>
        <pc:docMk/>
      </pc:docMkLst>
      <pc:sldChg chg="addSp delSp modSp mod">
        <pc:chgData name="Allison Bliss" userId="6bfc9e184dcbfae0" providerId="LiveId" clId="{EB3EF4FC-B3DF-40BA-9DB4-B600E7CEFD65}" dt="2025-07-07T01:37:09.363" v="20" actId="1076"/>
        <pc:sldMkLst>
          <pc:docMk/>
          <pc:sldMk cId="3295359930" sldId="258"/>
        </pc:sldMkLst>
        <pc:spChg chg="mod">
          <ac:chgData name="Allison Bliss" userId="6bfc9e184dcbfae0" providerId="LiveId" clId="{EB3EF4FC-B3DF-40BA-9DB4-B600E7CEFD65}" dt="2025-07-07T01:33:49.129" v="12"/>
          <ac:spMkLst>
            <pc:docMk/>
            <pc:sldMk cId="3295359930" sldId="258"/>
            <ac:spMk id="2" creationId="{C75AC7B2-C7A6-686E-4D01-54A1C2EA5BFE}"/>
          </ac:spMkLst>
        </pc:spChg>
        <pc:spChg chg="del">
          <ac:chgData name="Allison Bliss" userId="6bfc9e184dcbfae0" providerId="LiveId" clId="{EB3EF4FC-B3DF-40BA-9DB4-B600E7CEFD65}" dt="2025-07-07T01:34:11.190" v="14" actId="21"/>
          <ac:spMkLst>
            <pc:docMk/>
            <pc:sldMk cId="3295359930" sldId="258"/>
            <ac:spMk id="3" creationId="{6B863DC4-B1BF-5003-E0D4-9231C26DD3B1}"/>
          </ac:spMkLst>
        </pc:spChg>
        <pc:spChg chg="mod">
          <ac:chgData name="Allison Bliss" userId="6bfc9e184dcbfae0" providerId="LiveId" clId="{EB3EF4FC-B3DF-40BA-9DB4-B600E7CEFD65}" dt="2025-07-07T01:34:25.457" v="15" actId="1076"/>
          <ac:spMkLst>
            <pc:docMk/>
            <pc:sldMk cId="3295359930" sldId="258"/>
            <ac:spMk id="4" creationId="{3F4C698A-0D54-4B9D-B3EA-D608B8C18851}"/>
          </ac:spMkLst>
        </pc:spChg>
        <pc:picChg chg="add mod">
          <ac:chgData name="Allison Bliss" userId="6bfc9e184dcbfae0" providerId="LiveId" clId="{EB3EF4FC-B3DF-40BA-9DB4-B600E7CEFD65}" dt="2025-07-07T01:37:09.363" v="20" actId="1076"/>
          <ac:picMkLst>
            <pc:docMk/>
            <pc:sldMk cId="3295359930" sldId="258"/>
            <ac:picMk id="6" creationId="{9302513B-8ECA-1E8A-349E-6DAB71BDFB0F}"/>
          </ac:picMkLst>
        </pc:picChg>
      </pc:sldChg>
      <pc:sldChg chg="addSp modSp mod">
        <pc:chgData name="Allison Bliss" userId="6bfc9e184dcbfae0" providerId="LiveId" clId="{EB3EF4FC-B3DF-40BA-9DB4-B600E7CEFD65}" dt="2025-07-07T01:39:25.384" v="32" actId="1076"/>
        <pc:sldMkLst>
          <pc:docMk/>
          <pc:sldMk cId="3785340139" sldId="264"/>
        </pc:sldMkLst>
        <pc:spChg chg="mod">
          <ac:chgData name="Allison Bliss" userId="6bfc9e184dcbfae0" providerId="LiveId" clId="{EB3EF4FC-B3DF-40BA-9DB4-B600E7CEFD65}" dt="2025-07-07T01:37:47.609" v="22" actId="255"/>
          <ac:spMkLst>
            <pc:docMk/>
            <pc:sldMk cId="3785340139" sldId="264"/>
            <ac:spMk id="2" creationId="{9FD7FAB7-DFB2-A0CB-BEE2-1FF3E58ED845}"/>
          </ac:spMkLst>
        </pc:spChg>
        <pc:spChg chg="mod">
          <ac:chgData name="Allison Bliss" userId="6bfc9e184dcbfae0" providerId="LiveId" clId="{EB3EF4FC-B3DF-40BA-9DB4-B600E7CEFD65}" dt="2025-07-07T01:38:13.634" v="24" actId="1076"/>
          <ac:spMkLst>
            <pc:docMk/>
            <pc:sldMk cId="3785340139" sldId="264"/>
            <ac:spMk id="3" creationId="{06585144-C339-C158-12CF-3041C4106588}"/>
          </ac:spMkLst>
        </pc:spChg>
        <pc:spChg chg="mod">
          <ac:chgData name="Allison Bliss" userId="6bfc9e184dcbfae0" providerId="LiveId" clId="{EB3EF4FC-B3DF-40BA-9DB4-B600E7CEFD65}" dt="2025-07-07T01:38:32.276" v="26"/>
          <ac:spMkLst>
            <pc:docMk/>
            <pc:sldMk cId="3785340139" sldId="264"/>
            <ac:spMk id="4" creationId="{B004DA92-203E-E3AD-74EC-BC78293FE34B}"/>
          </ac:spMkLst>
        </pc:spChg>
        <pc:picChg chg="add mod">
          <ac:chgData name="Allison Bliss" userId="6bfc9e184dcbfae0" providerId="LiveId" clId="{EB3EF4FC-B3DF-40BA-9DB4-B600E7CEFD65}" dt="2025-07-07T01:39:11.424" v="30" actId="1076"/>
          <ac:picMkLst>
            <pc:docMk/>
            <pc:sldMk cId="3785340139" sldId="264"/>
            <ac:picMk id="5" creationId="{F396D3CD-B776-C0D8-25A1-C56504DDD6FF}"/>
          </ac:picMkLst>
        </pc:picChg>
        <pc:picChg chg="add mod">
          <ac:chgData name="Allison Bliss" userId="6bfc9e184dcbfae0" providerId="LiveId" clId="{EB3EF4FC-B3DF-40BA-9DB4-B600E7CEFD65}" dt="2025-07-07T01:39:25.384" v="32" actId="1076"/>
          <ac:picMkLst>
            <pc:docMk/>
            <pc:sldMk cId="3785340139" sldId="264"/>
            <ac:picMk id="6" creationId="{2FB81827-242B-D313-C19C-FBBD20777138}"/>
          </ac:picMkLst>
        </pc:picChg>
      </pc:sldChg>
      <pc:sldChg chg="addSp modSp mod">
        <pc:chgData name="Allison Bliss" userId="6bfc9e184dcbfae0" providerId="LiveId" clId="{EB3EF4FC-B3DF-40BA-9DB4-B600E7CEFD65}" dt="2025-07-07T01:44:27.278" v="84" actId="20577"/>
        <pc:sldMkLst>
          <pc:docMk/>
          <pc:sldMk cId="2938664429" sldId="265"/>
        </pc:sldMkLst>
        <pc:spChg chg="mod">
          <ac:chgData name="Allison Bliss" userId="6bfc9e184dcbfae0" providerId="LiveId" clId="{EB3EF4FC-B3DF-40BA-9DB4-B600E7CEFD65}" dt="2025-07-07T01:42:25.253" v="51" actId="255"/>
          <ac:spMkLst>
            <pc:docMk/>
            <pc:sldMk cId="2938664429" sldId="265"/>
            <ac:spMk id="2" creationId="{58D16C4B-2550-237E-BF52-323E5C1134DF}"/>
          </ac:spMkLst>
        </pc:spChg>
        <pc:spChg chg="mod">
          <ac:chgData name="Allison Bliss" userId="6bfc9e184dcbfae0" providerId="LiveId" clId="{EB3EF4FC-B3DF-40BA-9DB4-B600E7CEFD65}" dt="2025-07-07T01:42:43.027" v="53" actId="1076"/>
          <ac:spMkLst>
            <pc:docMk/>
            <pc:sldMk cId="2938664429" sldId="265"/>
            <ac:spMk id="3" creationId="{46DD7E25-B2E5-03DB-705D-B28E3A99BD5F}"/>
          </ac:spMkLst>
        </pc:spChg>
        <pc:spChg chg="mod">
          <ac:chgData name="Allison Bliss" userId="6bfc9e184dcbfae0" providerId="LiveId" clId="{EB3EF4FC-B3DF-40BA-9DB4-B600E7CEFD65}" dt="2025-07-07T01:44:27.278" v="84" actId="20577"/>
          <ac:spMkLst>
            <pc:docMk/>
            <pc:sldMk cId="2938664429" sldId="265"/>
            <ac:spMk id="4" creationId="{D5E66A91-BDD2-4EAA-1FC7-00F037B2CDC0}"/>
          </ac:spMkLst>
        </pc:spChg>
        <pc:picChg chg="add mod">
          <ac:chgData name="Allison Bliss" userId="6bfc9e184dcbfae0" providerId="LiveId" clId="{EB3EF4FC-B3DF-40BA-9DB4-B600E7CEFD65}" dt="2025-07-07T01:44:16.654" v="69" actId="1076"/>
          <ac:picMkLst>
            <pc:docMk/>
            <pc:sldMk cId="2938664429" sldId="265"/>
            <ac:picMk id="5" creationId="{CC459E72-93FE-D58D-9112-23A2A421E7DB}"/>
          </ac:picMkLst>
        </pc:picChg>
        <pc:picChg chg="add mod">
          <ac:chgData name="Allison Bliss" userId="6bfc9e184dcbfae0" providerId="LiveId" clId="{EB3EF4FC-B3DF-40BA-9DB4-B600E7CEFD65}" dt="2025-07-07T01:44:13.223" v="68" actId="1076"/>
          <ac:picMkLst>
            <pc:docMk/>
            <pc:sldMk cId="2938664429" sldId="265"/>
            <ac:picMk id="6" creationId="{49250BF6-2703-2A16-BE86-712BAB9B2756}"/>
          </ac:picMkLst>
        </pc:picChg>
        <pc:picChg chg="add mod">
          <ac:chgData name="Allison Bliss" userId="6bfc9e184dcbfae0" providerId="LiveId" clId="{EB3EF4FC-B3DF-40BA-9DB4-B600E7CEFD65}" dt="2025-07-07T01:44:10.224" v="67" actId="1076"/>
          <ac:picMkLst>
            <pc:docMk/>
            <pc:sldMk cId="2938664429" sldId="265"/>
            <ac:picMk id="7" creationId="{03EDD4FC-EEF6-1989-9351-E56021F1D809}"/>
          </ac:picMkLst>
        </pc:picChg>
      </pc:sldChg>
      <pc:sldChg chg="addSp delSp modSp mod">
        <pc:chgData name="Allison Bliss" userId="6bfc9e184dcbfae0" providerId="LiveId" clId="{EB3EF4FC-B3DF-40BA-9DB4-B600E7CEFD65}" dt="2025-07-07T01:41:50.700" v="49" actId="1076"/>
        <pc:sldMkLst>
          <pc:docMk/>
          <pc:sldMk cId="82260832" sldId="266"/>
        </pc:sldMkLst>
        <pc:spChg chg="mod">
          <ac:chgData name="Allison Bliss" userId="6bfc9e184dcbfae0" providerId="LiveId" clId="{EB3EF4FC-B3DF-40BA-9DB4-B600E7CEFD65}" dt="2025-07-07T01:40:20.060" v="36" actId="255"/>
          <ac:spMkLst>
            <pc:docMk/>
            <pc:sldMk cId="82260832" sldId="266"/>
            <ac:spMk id="2" creationId="{5D41C9BC-00F2-A3EC-AC8D-EF1568853FC5}"/>
          </ac:spMkLst>
        </pc:spChg>
        <pc:spChg chg="mod">
          <ac:chgData name="Allison Bliss" userId="6bfc9e184dcbfae0" providerId="LiveId" clId="{EB3EF4FC-B3DF-40BA-9DB4-B600E7CEFD65}" dt="2025-07-07T01:40:35.488" v="38" actId="1076"/>
          <ac:spMkLst>
            <pc:docMk/>
            <pc:sldMk cId="82260832" sldId="266"/>
            <ac:spMk id="3" creationId="{C0BCEC79-EFEA-BCFF-299A-03C710AF1437}"/>
          </ac:spMkLst>
        </pc:spChg>
        <pc:spChg chg="mod">
          <ac:chgData name="Allison Bliss" userId="6bfc9e184dcbfae0" providerId="LiveId" clId="{EB3EF4FC-B3DF-40BA-9DB4-B600E7CEFD65}" dt="2025-07-07T01:40:52.186" v="40"/>
          <ac:spMkLst>
            <pc:docMk/>
            <pc:sldMk cId="82260832" sldId="266"/>
            <ac:spMk id="4" creationId="{43FD6968-CF74-DBF2-AE0B-0FF3BA501E7B}"/>
          </ac:spMkLst>
        </pc:spChg>
        <pc:picChg chg="add del mod">
          <ac:chgData name="Allison Bliss" userId="6bfc9e184dcbfae0" providerId="LiveId" clId="{EB3EF4FC-B3DF-40BA-9DB4-B600E7CEFD65}" dt="2025-07-07T01:40:07.403" v="34" actId="21"/>
          <ac:picMkLst>
            <pc:docMk/>
            <pc:sldMk cId="82260832" sldId="266"/>
            <ac:picMk id="5" creationId="{314E95C4-42C8-5E83-61EC-1FB6FA536DCF}"/>
          </ac:picMkLst>
        </pc:picChg>
        <pc:picChg chg="add mod">
          <ac:chgData name="Allison Bliss" userId="6bfc9e184dcbfae0" providerId="LiveId" clId="{EB3EF4FC-B3DF-40BA-9DB4-B600E7CEFD65}" dt="2025-07-07T01:41:47.725" v="48" actId="1076"/>
          <ac:picMkLst>
            <pc:docMk/>
            <pc:sldMk cId="82260832" sldId="266"/>
            <ac:picMk id="6" creationId="{3ADD98F3-A801-3F2A-1A89-AF75AE56293B}"/>
          </ac:picMkLst>
        </pc:picChg>
        <pc:picChg chg="add mod">
          <ac:chgData name="Allison Bliss" userId="6bfc9e184dcbfae0" providerId="LiveId" clId="{EB3EF4FC-B3DF-40BA-9DB4-B600E7CEFD65}" dt="2025-07-07T01:41:50.700" v="49" actId="1076"/>
          <ac:picMkLst>
            <pc:docMk/>
            <pc:sldMk cId="82260832" sldId="266"/>
            <ac:picMk id="7" creationId="{A7AE7694-B358-C0C2-4D02-9F4F1A3AC87B}"/>
          </ac:picMkLst>
        </pc:picChg>
      </pc:sldChg>
      <pc:sldChg chg="modSp mod ord">
        <pc:chgData name="Allison Bliss" userId="6bfc9e184dcbfae0" providerId="LiveId" clId="{EB3EF4FC-B3DF-40BA-9DB4-B600E7CEFD65}" dt="2025-07-07T01:34:42.046" v="16" actId="1076"/>
        <pc:sldMkLst>
          <pc:docMk/>
          <pc:sldMk cId="68756771" sldId="267"/>
        </pc:sldMkLst>
        <pc:spChg chg="mod">
          <ac:chgData name="Allison Bliss" userId="6bfc9e184dcbfae0" providerId="LiveId" clId="{EB3EF4FC-B3DF-40BA-9DB4-B600E7CEFD65}" dt="2025-07-07T01:31:35.192" v="1" actId="255"/>
          <ac:spMkLst>
            <pc:docMk/>
            <pc:sldMk cId="68756771" sldId="267"/>
            <ac:spMk id="3" creationId="{B809FC87-6D8B-D1CE-BAB6-32C56589B3CD}"/>
          </ac:spMkLst>
        </pc:spChg>
        <pc:spChg chg="mod">
          <ac:chgData name="Allison Bliss" userId="6bfc9e184dcbfae0" providerId="LiveId" clId="{EB3EF4FC-B3DF-40BA-9DB4-B600E7CEFD65}" dt="2025-07-07T01:31:21.189" v="0" actId="12"/>
          <ac:spMkLst>
            <pc:docMk/>
            <pc:sldMk cId="68756771" sldId="267"/>
            <ac:spMk id="4" creationId="{DA5482FE-9B01-168F-1018-0B42FCB8A7EE}"/>
          </ac:spMkLst>
        </pc:spChg>
        <pc:spChg chg="mod">
          <ac:chgData name="Allison Bliss" userId="6bfc9e184dcbfae0" providerId="LiveId" clId="{EB3EF4FC-B3DF-40BA-9DB4-B600E7CEFD65}" dt="2025-07-07T01:34:42.046" v="16" actId="1076"/>
          <ac:spMkLst>
            <pc:docMk/>
            <pc:sldMk cId="68756771" sldId="267"/>
            <ac:spMk id="9" creationId="{24EA0146-F823-0DFD-1092-30DE40C5ED44}"/>
          </ac:spMkLst>
        </pc:spChg>
      </pc:sldChg>
      <pc:sldChg chg="addSp delSp modSp mod">
        <pc:chgData name="Allison Bliss" userId="6bfc9e184dcbfae0" providerId="LiveId" clId="{EB3EF4FC-B3DF-40BA-9DB4-B600E7CEFD65}" dt="2025-07-07T01:55:24.118" v="159" actId="1076"/>
        <pc:sldMkLst>
          <pc:docMk/>
          <pc:sldMk cId="2832937280" sldId="268"/>
        </pc:sldMkLst>
        <pc:spChg chg="mod">
          <ac:chgData name="Allison Bliss" userId="6bfc9e184dcbfae0" providerId="LiveId" clId="{EB3EF4FC-B3DF-40BA-9DB4-B600E7CEFD65}" dt="2025-07-07T01:53:22.147" v="145"/>
          <ac:spMkLst>
            <pc:docMk/>
            <pc:sldMk cId="2832937280" sldId="268"/>
            <ac:spMk id="2" creationId="{7E428C58-2999-B77C-1466-FCC5AD3E8047}"/>
          </ac:spMkLst>
        </pc:spChg>
        <pc:spChg chg="del">
          <ac:chgData name="Allison Bliss" userId="6bfc9e184dcbfae0" providerId="LiveId" clId="{EB3EF4FC-B3DF-40BA-9DB4-B600E7CEFD65}" dt="2025-07-07T01:54:26.247" v="152" actId="21"/>
          <ac:spMkLst>
            <pc:docMk/>
            <pc:sldMk cId="2832937280" sldId="268"/>
            <ac:spMk id="3" creationId="{B026F418-C304-3706-C822-10C0DA0799AA}"/>
          </ac:spMkLst>
        </pc:spChg>
        <pc:spChg chg="mod">
          <ac:chgData name="Allison Bliss" userId="6bfc9e184dcbfae0" providerId="LiveId" clId="{EB3EF4FC-B3DF-40BA-9DB4-B600E7CEFD65}" dt="2025-07-07T01:55:24.118" v="159" actId="1076"/>
          <ac:spMkLst>
            <pc:docMk/>
            <pc:sldMk cId="2832937280" sldId="268"/>
            <ac:spMk id="4" creationId="{283E3916-AB47-B8E1-013D-E4A31EF5BCA9}"/>
          </ac:spMkLst>
        </pc:spChg>
        <pc:spChg chg="del">
          <ac:chgData name="Allison Bliss" userId="6bfc9e184dcbfae0" providerId="LiveId" clId="{EB3EF4FC-B3DF-40BA-9DB4-B600E7CEFD65}" dt="2025-07-07T01:54:31.310" v="153" actId="21"/>
          <ac:spMkLst>
            <pc:docMk/>
            <pc:sldMk cId="2832937280" sldId="268"/>
            <ac:spMk id="5" creationId="{93CA7805-40AA-808F-E00E-46A38883A6D8}"/>
          </ac:spMkLst>
        </pc:spChg>
        <pc:spChg chg="del">
          <ac:chgData name="Allison Bliss" userId="6bfc9e184dcbfae0" providerId="LiveId" clId="{EB3EF4FC-B3DF-40BA-9DB4-B600E7CEFD65}" dt="2025-07-07T01:54:34.996" v="154" actId="21"/>
          <ac:spMkLst>
            <pc:docMk/>
            <pc:sldMk cId="2832937280" sldId="268"/>
            <ac:spMk id="6" creationId="{BF505483-91E5-668D-6B41-6B736582D9FD}"/>
          </ac:spMkLst>
        </pc:spChg>
        <pc:spChg chg="del">
          <ac:chgData name="Allison Bliss" userId="6bfc9e184dcbfae0" providerId="LiveId" clId="{EB3EF4FC-B3DF-40BA-9DB4-B600E7CEFD65}" dt="2025-07-07T01:54:45.747" v="155" actId="21"/>
          <ac:spMkLst>
            <pc:docMk/>
            <pc:sldMk cId="2832937280" sldId="268"/>
            <ac:spMk id="7" creationId="{E2E373D9-D975-1076-5928-A4623AEEF2C1}"/>
          </ac:spMkLst>
        </pc:spChg>
        <pc:spChg chg="del">
          <ac:chgData name="Allison Bliss" userId="6bfc9e184dcbfae0" providerId="LiveId" clId="{EB3EF4FC-B3DF-40BA-9DB4-B600E7CEFD65}" dt="2025-07-07T01:54:53.883" v="156" actId="21"/>
          <ac:spMkLst>
            <pc:docMk/>
            <pc:sldMk cId="2832937280" sldId="268"/>
            <ac:spMk id="8" creationId="{5B27B0A6-F205-8FA4-A1D1-E45EC008BDCF}"/>
          </ac:spMkLst>
        </pc:spChg>
        <pc:spChg chg="del">
          <ac:chgData name="Allison Bliss" userId="6bfc9e184dcbfae0" providerId="LiveId" clId="{EB3EF4FC-B3DF-40BA-9DB4-B600E7CEFD65}" dt="2025-07-07T01:54:03.393" v="149" actId="21"/>
          <ac:spMkLst>
            <pc:docMk/>
            <pc:sldMk cId="2832937280" sldId="268"/>
            <ac:spMk id="9" creationId="{84E222A7-F2E0-7327-A81F-968D0AA58560}"/>
          </ac:spMkLst>
        </pc:spChg>
        <pc:picChg chg="add mod">
          <ac:chgData name="Allison Bliss" userId="6bfc9e184dcbfae0" providerId="LiveId" clId="{EB3EF4FC-B3DF-40BA-9DB4-B600E7CEFD65}" dt="2025-07-07T01:54:08.499" v="150" actId="1076"/>
          <ac:picMkLst>
            <pc:docMk/>
            <pc:sldMk cId="2832937280" sldId="268"/>
            <ac:picMk id="10" creationId="{C28E83AB-41F8-CD07-B982-040144331042}"/>
          </ac:picMkLst>
        </pc:picChg>
      </pc:sldChg>
      <pc:sldChg chg="addSp delSp modSp mod">
        <pc:chgData name="Allison Bliss" userId="6bfc9e184dcbfae0" providerId="LiveId" clId="{EB3EF4FC-B3DF-40BA-9DB4-B600E7CEFD65}" dt="2025-07-07T02:01:46.362" v="244" actId="14100"/>
        <pc:sldMkLst>
          <pc:docMk/>
          <pc:sldMk cId="614304817" sldId="269"/>
        </pc:sldMkLst>
        <pc:spChg chg="del mod">
          <ac:chgData name="Allison Bliss" userId="6bfc9e184dcbfae0" providerId="LiveId" clId="{EB3EF4FC-B3DF-40BA-9DB4-B600E7CEFD65}" dt="2025-07-07T01:58:45.540" v="176" actId="21"/>
          <ac:spMkLst>
            <pc:docMk/>
            <pc:sldMk cId="614304817" sldId="269"/>
            <ac:spMk id="2" creationId="{B1FAB7E4-3824-CF07-A2CC-7B02467C4A4D}"/>
          </ac:spMkLst>
        </pc:spChg>
        <pc:spChg chg="mod">
          <ac:chgData name="Allison Bliss" userId="6bfc9e184dcbfae0" providerId="LiveId" clId="{EB3EF4FC-B3DF-40BA-9DB4-B600E7CEFD65}" dt="2025-07-07T01:59:23.166" v="197" actId="20577"/>
          <ac:spMkLst>
            <pc:docMk/>
            <pc:sldMk cId="614304817" sldId="269"/>
            <ac:spMk id="3" creationId="{C0163B8D-32C5-01C7-8675-D0D86967156C}"/>
          </ac:spMkLst>
        </pc:spChg>
        <pc:spChg chg="mod">
          <ac:chgData name="Allison Bliss" userId="6bfc9e184dcbfae0" providerId="LiveId" clId="{EB3EF4FC-B3DF-40BA-9DB4-B600E7CEFD65}" dt="2025-07-07T01:59:29.447" v="217" actId="20577"/>
          <ac:spMkLst>
            <pc:docMk/>
            <pc:sldMk cId="614304817" sldId="269"/>
            <ac:spMk id="4" creationId="{176C37CE-CE5F-1A9E-C26D-550320E88697}"/>
          </ac:spMkLst>
        </pc:spChg>
        <pc:spChg chg="mod">
          <ac:chgData name="Allison Bliss" userId="6bfc9e184dcbfae0" providerId="LiveId" clId="{EB3EF4FC-B3DF-40BA-9DB4-B600E7CEFD65}" dt="2025-07-07T01:59:47.897" v="222" actId="20577"/>
          <ac:spMkLst>
            <pc:docMk/>
            <pc:sldMk cId="614304817" sldId="269"/>
            <ac:spMk id="5" creationId="{BA8F805A-3F41-8E6F-25F2-09AAA3D097EB}"/>
          </ac:spMkLst>
        </pc:spChg>
        <pc:spChg chg="mod">
          <ac:chgData name="Allison Bliss" userId="6bfc9e184dcbfae0" providerId="LiveId" clId="{EB3EF4FC-B3DF-40BA-9DB4-B600E7CEFD65}" dt="2025-07-07T01:59:43.770" v="219" actId="21"/>
          <ac:spMkLst>
            <pc:docMk/>
            <pc:sldMk cId="614304817" sldId="269"/>
            <ac:spMk id="6" creationId="{C2734F45-27AE-97C4-AE9C-33541C4BA63F}"/>
          </ac:spMkLst>
        </pc:spChg>
        <pc:spChg chg="del">
          <ac:chgData name="Allison Bliss" userId="6bfc9e184dcbfae0" providerId="LiveId" clId="{EB3EF4FC-B3DF-40BA-9DB4-B600E7CEFD65}" dt="2025-07-07T01:59:51.741" v="223" actId="21"/>
          <ac:spMkLst>
            <pc:docMk/>
            <pc:sldMk cId="614304817" sldId="269"/>
            <ac:spMk id="7" creationId="{DAB9D497-227A-958D-4449-AB79798AA315}"/>
          </ac:spMkLst>
        </pc:spChg>
        <pc:spChg chg="del">
          <ac:chgData name="Allison Bliss" userId="6bfc9e184dcbfae0" providerId="LiveId" clId="{EB3EF4FC-B3DF-40BA-9DB4-B600E7CEFD65}" dt="2025-07-07T01:59:55.350" v="224" actId="21"/>
          <ac:spMkLst>
            <pc:docMk/>
            <pc:sldMk cId="614304817" sldId="269"/>
            <ac:spMk id="8" creationId="{DA60E043-6435-6098-BA8C-83D5BB5E7C15}"/>
          </ac:spMkLst>
        </pc:spChg>
        <pc:spChg chg="del">
          <ac:chgData name="Allison Bliss" userId="6bfc9e184dcbfae0" providerId="LiveId" clId="{EB3EF4FC-B3DF-40BA-9DB4-B600E7CEFD65}" dt="2025-07-07T01:58:49.670" v="177" actId="21"/>
          <ac:spMkLst>
            <pc:docMk/>
            <pc:sldMk cId="614304817" sldId="269"/>
            <ac:spMk id="9" creationId="{C0314553-B5F1-82F3-594A-2987BA531618}"/>
          </ac:spMkLst>
        </pc:spChg>
        <pc:spChg chg="add del mod">
          <ac:chgData name="Allison Bliss" userId="6bfc9e184dcbfae0" providerId="LiveId" clId="{EB3EF4FC-B3DF-40BA-9DB4-B600E7CEFD65}" dt="2025-07-07T01:58:53.116" v="178"/>
          <ac:spMkLst>
            <pc:docMk/>
            <pc:sldMk cId="614304817" sldId="269"/>
            <ac:spMk id="11" creationId="{B0C42B95-F12D-222F-5429-D8B3ECC20786}"/>
          </ac:spMkLst>
        </pc:spChg>
        <pc:spChg chg="add mod">
          <ac:chgData name="Allison Bliss" userId="6bfc9e184dcbfae0" providerId="LiveId" clId="{EB3EF4FC-B3DF-40BA-9DB4-B600E7CEFD65}" dt="2025-07-07T01:59:05.324" v="180" actId="27636"/>
          <ac:spMkLst>
            <pc:docMk/>
            <pc:sldMk cId="614304817" sldId="269"/>
            <ac:spMk id="12" creationId="{C0314553-B5F1-82F3-594A-2987BA531618}"/>
          </ac:spMkLst>
        </pc:spChg>
        <pc:picChg chg="add mod">
          <ac:chgData name="Allison Bliss" userId="6bfc9e184dcbfae0" providerId="LiveId" clId="{EB3EF4FC-B3DF-40BA-9DB4-B600E7CEFD65}" dt="2025-07-07T02:01:22.590" v="241" actId="1076"/>
          <ac:picMkLst>
            <pc:docMk/>
            <pc:sldMk cId="614304817" sldId="269"/>
            <ac:picMk id="13" creationId="{CBD89098-124C-D10E-34BD-89D78A0AABC5}"/>
          </ac:picMkLst>
        </pc:picChg>
        <pc:picChg chg="add mod">
          <ac:chgData name="Allison Bliss" userId="6bfc9e184dcbfae0" providerId="LiveId" clId="{EB3EF4FC-B3DF-40BA-9DB4-B600E7CEFD65}" dt="2025-07-07T02:01:39.709" v="242" actId="14100"/>
          <ac:picMkLst>
            <pc:docMk/>
            <pc:sldMk cId="614304817" sldId="269"/>
            <ac:picMk id="14" creationId="{9C493D34-F1EB-B3BF-93C5-64377FF58DF9}"/>
          </ac:picMkLst>
        </pc:picChg>
        <pc:picChg chg="add mod">
          <ac:chgData name="Allison Bliss" userId="6bfc9e184dcbfae0" providerId="LiveId" clId="{EB3EF4FC-B3DF-40BA-9DB4-B600E7CEFD65}" dt="2025-07-07T02:01:43.226" v="243" actId="14100"/>
          <ac:picMkLst>
            <pc:docMk/>
            <pc:sldMk cId="614304817" sldId="269"/>
            <ac:picMk id="15" creationId="{BA145FAB-5647-7255-FB59-CAE0600CAB73}"/>
          </ac:picMkLst>
        </pc:picChg>
        <pc:picChg chg="add mod">
          <ac:chgData name="Allison Bliss" userId="6bfc9e184dcbfae0" providerId="LiveId" clId="{EB3EF4FC-B3DF-40BA-9DB4-B600E7CEFD65}" dt="2025-07-07T02:01:46.362" v="244" actId="14100"/>
          <ac:picMkLst>
            <pc:docMk/>
            <pc:sldMk cId="614304817" sldId="269"/>
            <ac:picMk id="16" creationId="{560FCD74-0DD8-922E-8DA6-BF6981AF6CD7}"/>
          </ac:picMkLst>
        </pc:picChg>
      </pc:sldChg>
      <pc:sldChg chg="addSp delSp modSp mod">
        <pc:chgData name="Allison Bliss" userId="6bfc9e184dcbfae0" providerId="LiveId" clId="{EB3EF4FC-B3DF-40BA-9DB4-B600E7CEFD65}" dt="2025-07-07T02:05:27.293" v="362" actId="1076"/>
        <pc:sldMkLst>
          <pc:docMk/>
          <pc:sldMk cId="1203850348" sldId="270"/>
        </pc:sldMkLst>
        <pc:spChg chg="mod">
          <ac:chgData name="Allison Bliss" userId="6bfc9e184dcbfae0" providerId="LiveId" clId="{EB3EF4FC-B3DF-40BA-9DB4-B600E7CEFD65}" dt="2025-07-07T02:02:12.958" v="246" actId="27636"/>
          <ac:spMkLst>
            <pc:docMk/>
            <pc:sldMk cId="1203850348" sldId="270"/>
            <ac:spMk id="2" creationId="{A36F139F-EC30-C2B8-1045-3D41FD131E5C}"/>
          </ac:spMkLst>
        </pc:spChg>
        <pc:spChg chg="mod">
          <ac:chgData name="Allison Bliss" userId="6bfc9e184dcbfae0" providerId="LiveId" clId="{EB3EF4FC-B3DF-40BA-9DB4-B600E7CEFD65}" dt="2025-07-07T02:02:40.263" v="275" actId="20577"/>
          <ac:spMkLst>
            <pc:docMk/>
            <pc:sldMk cId="1203850348" sldId="270"/>
            <ac:spMk id="3" creationId="{91435913-736A-C267-DCC3-5D87A2B6D380}"/>
          </ac:spMkLst>
        </pc:spChg>
        <pc:spChg chg="mod">
          <ac:chgData name="Allison Bliss" userId="6bfc9e184dcbfae0" providerId="LiveId" clId="{EB3EF4FC-B3DF-40BA-9DB4-B600E7CEFD65}" dt="2025-07-07T02:04:46.616" v="359" actId="15"/>
          <ac:spMkLst>
            <pc:docMk/>
            <pc:sldMk cId="1203850348" sldId="270"/>
            <ac:spMk id="4" creationId="{A6039B77-A09F-F42D-D8B5-826954F78F77}"/>
          </ac:spMkLst>
        </pc:spChg>
        <pc:spChg chg="mod">
          <ac:chgData name="Allison Bliss" userId="6bfc9e184dcbfae0" providerId="LiveId" clId="{EB3EF4FC-B3DF-40BA-9DB4-B600E7CEFD65}" dt="2025-07-07T02:03:48.229" v="350" actId="20577"/>
          <ac:spMkLst>
            <pc:docMk/>
            <pc:sldMk cId="1203850348" sldId="270"/>
            <ac:spMk id="5" creationId="{17B8C2EF-B7A2-4686-35B2-BFDE7966B6FF}"/>
          </ac:spMkLst>
        </pc:spChg>
        <pc:spChg chg="mod">
          <ac:chgData name="Allison Bliss" userId="6bfc9e184dcbfae0" providerId="LiveId" clId="{EB3EF4FC-B3DF-40BA-9DB4-B600E7CEFD65}" dt="2025-07-07T02:04:58.786" v="360" actId="12"/>
          <ac:spMkLst>
            <pc:docMk/>
            <pc:sldMk cId="1203850348" sldId="270"/>
            <ac:spMk id="6" creationId="{9FBE3D16-B29D-F91F-CEAE-FAF7AAC9D746}"/>
          </ac:spMkLst>
        </pc:spChg>
        <pc:spChg chg="del">
          <ac:chgData name="Allison Bliss" userId="6bfc9e184dcbfae0" providerId="LiveId" clId="{EB3EF4FC-B3DF-40BA-9DB4-B600E7CEFD65}" dt="2025-07-07T02:03:30.052" v="310" actId="21"/>
          <ac:spMkLst>
            <pc:docMk/>
            <pc:sldMk cId="1203850348" sldId="270"/>
            <ac:spMk id="7" creationId="{9249C8C5-175D-7807-4FF1-03765EE63BE5}"/>
          </ac:spMkLst>
        </pc:spChg>
        <pc:spChg chg="del">
          <ac:chgData name="Allison Bliss" userId="6bfc9e184dcbfae0" providerId="LiveId" clId="{EB3EF4FC-B3DF-40BA-9DB4-B600E7CEFD65}" dt="2025-07-07T02:03:33.074" v="311" actId="21"/>
          <ac:spMkLst>
            <pc:docMk/>
            <pc:sldMk cId="1203850348" sldId="270"/>
            <ac:spMk id="8" creationId="{FF094F82-CBB2-06B3-598E-2FED9203A526}"/>
          </ac:spMkLst>
        </pc:spChg>
        <pc:spChg chg="del">
          <ac:chgData name="Allison Bliss" userId="6bfc9e184dcbfae0" providerId="LiveId" clId="{EB3EF4FC-B3DF-40BA-9DB4-B600E7CEFD65}" dt="2025-07-07T02:02:22.677" v="247" actId="21"/>
          <ac:spMkLst>
            <pc:docMk/>
            <pc:sldMk cId="1203850348" sldId="270"/>
            <ac:spMk id="9" creationId="{7D4883CB-18D4-BFC8-0F7C-8A990160BE2B}"/>
          </ac:spMkLst>
        </pc:spChg>
        <pc:picChg chg="add mod">
          <ac:chgData name="Allison Bliss" userId="6bfc9e184dcbfae0" providerId="LiveId" clId="{EB3EF4FC-B3DF-40BA-9DB4-B600E7CEFD65}" dt="2025-07-07T02:05:27.293" v="362" actId="1076"/>
          <ac:picMkLst>
            <pc:docMk/>
            <pc:sldMk cId="1203850348" sldId="270"/>
            <ac:picMk id="10" creationId="{69C60768-A86F-BC25-02A2-2F575310DE4D}"/>
          </ac:picMkLst>
        </pc:picChg>
      </pc:sldChg>
      <pc:sldChg chg="addSp modSp mod ord">
        <pc:chgData name="Allison Bliss" userId="6bfc9e184dcbfae0" providerId="LiveId" clId="{EB3EF4FC-B3DF-40BA-9DB4-B600E7CEFD65}" dt="2025-07-07T01:46:49.460" v="102" actId="1076"/>
        <pc:sldMkLst>
          <pc:docMk/>
          <pc:sldMk cId="1243089860" sldId="271"/>
        </pc:sldMkLst>
        <pc:spChg chg="mod">
          <ac:chgData name="Allison Bliss" userId="6bfc9e184dcbfae0" providerId="LiveId" clId="{EB3EF4FC-B3DF-40BA-9DB4-B600E7CEFD65}" dt="2025-07-07T01:45:17.596" v="88" actId="255"/>
          <ac:spMkLst>
            <pc:docMk/>
            <pc:sldMk cId="1243089860" sldId="271"/>
            <ac:spMk id="2" creationId="{3EA9F78A-1D75-E2BF-A9B5-9EDE64B7D16D}"/>
          </ac:spMkLst>
        </pc:spChg>
        <pc:spChg chg="mod">
          <ac:chgData name="Allison Bliss" userId="6bfc9e184dcbfae0" providerId="LiveId" clId="{EB3EF4FC-B3DF-40BA-9DB4-B600E7CEFD65}" dt="2025-07-07T01:45:30.725" v="90" actId="1076"/>
          <ac:spMkLst>
            <pc:docMk/>
            <pc:sldMk cId="1243089860" sldId="271"/>
            <ac:spMk id="3" creationId="{FF8BFD98-6A07-54FF-882F-219A18356ECD}"/>
          </ac:spMkLst>
        </pc:spChg>
        <pc:spChg chg="mod">
          <ac:chgData name="Allison Bliss" userId="6bfc9e184dcbfae0" providerId="LiveId" clId="{EB3EF4FC-B3DF-40BA-9DB4-B600E7CEFD65}" dt="2025-07-07T01:45:45.900" v="92"/>
          <ac:spMkLst>
            <pc:docMk/>
            <pc:sldMk cId="1243089860" sldId="271"/>
            <ac:spMk id="4" creationId="{A7B41501-A567-8F9D-8E75-CD43B0D516B3}"/>
          </ac:spMkLst>
        </pc:spChg>
        <pc:picChg chg="add mod">
          <ac:chgData name="Allison Bliss" userId="6bfc9e184dcbfae0" providerId="LiveId" clId="{EB3EF4FC-B3DF-40BA-9DB4-B600E7CEFD65}" dt="2025-07-07T01:46:35.968" v="99" actId="1076"/>
          <ac:picMkLst>
            <pc:docMk/>
            <pc:sldMk cId="1243089860" sldId="271"/>
            <ac:picMk id="5" creationId="{D80618C2-24D3-4D30-1579-F1E2A2874796}"/>
          </ac:picMkLst>
        </pc:picChg>
        <pc:picChg chg="add mod">
          <ac:chgData name="Allison Bliss" userId="6bfc9e184dcbfae0" providerId="LiveId" clId="{EB3EF4FC-B3DF-40BA-9DB4-B600E7CEFD65}" dt="2025-07-07T01:46:49.460" v="102" actId="1076"/>
          <ac:picMkLst>
            <pc:docMk/>
            <pc:sldMk cId="1243089860" sldId="271"/>
            <ac:picMk id="6" creationId="{7ECCB55E-66F6-6937-A6F0-26502CC70872}"/>
          </ac:picMkLst>
        </pc:picChg>
      </pc:sldChg>
      <pc:sldChg chg="addSp delSp modSp mod ord modNotesTx">
        <pc:chgData name="Allison Bliss" userId="6bfc9e184dcbfae0" providerId="LiveId" clId="{EB3EF4FC-B3DF-40BA-9DB4-B600E7CEFD65}" dt="2025-07-07T01:52:54.085" v="144" actId="20577"/>
        <pc:sldMkLst>
          <pc:docMk/>
          <pc:sldMk cId="771012669" sldId="272"/>
        </pc:sldMkLst>
        <pc:spChg chg="mod">
          <ac:chgData name="Allison Bliss" userId="6bfc9e184dcbfae0" providerId="LiveId" clId="{EB3EF4FC-B3DF-40BA-9DB4-B600E7CEFD65}" dt="2025-07-07T01:50:07.913" v="127" actId="27636"/>
          <ac:spMkLst>
            <pc:docMk/>
            <pc:sldMk cId="771012669" sldId="272"/>
            <ac:spMk id="2" creationId="{A45A5854-C05B-BDCF-EFCC-805862FE851B}"/>
          </ac:spMkLst>
        </pc:spChg>
        <pc:spChg chg="del">
          <ac:chgData name="Allison Bliss" userId="6bfc9e184dcbfae0" providerId="LiveId" clId="{EB3EF4FC-B3DF-40BA-9DB4-B600E7CEFD65}" dt="2025-07-07T01:52:07.005" v="142" actId="21"/>
          <ac:spMkLst>
            <pc:docMk/>
            <pc:sldMk cId="771012669" sldId="272"/>
            <ac:spMk id="3" creationId="{643081ED-574F-4AA2-4C3A-519DBAB82BED}"/>
          </ac:spMkLst>
        </pc:spChg>
        <pc:spChg chg="del">
          <ac:chgData name="Allison Bliss" userId="6bfc9e184dcbfae0" providerId="LiveId" clId="{EB3EF4FC-B3DF-40BA-9DB4-B600E7CEFD65}" dt="2025-07-07T01:52:08.899" v="143" actId="21"/>
          <ac:spMkLst>
            <pc:docMk/>
            <pc:sldMk cId="771012669" sldId="272"/>
            <ac:spMk id="4" creationId="{C85C7C2D-7E2C-21FD-869F-0E72CBF58E1D}"/>
          </ac:spMkLst>
        </pc:spChg>
        <pc:graphicFrameChg chg="add del mod">
          <ac:chgData name="Allison Bliss" userId="6bfc9e184dcbfae0" providerId="LiveId" clId="{EB3EF4FC-B3DF-40BA-9DB4-B600E7CEFD65}" dt="2025-07-07T01:48:09.368" v="112" actId="21"/>
          <ac:graphicFrameMkLst>
            <pc:docMk/>
            <pc:sldMk cId="771012669" sldId="272"/>
            <ac:graphicFrameMk id="5" creationId="{FBFCFAED-56B9-26C1-6B60-2AD37CA85A06}"/>
          </ac:graphicFrameMkLst>
        </pc:graphicFrameChg>
        <pc:graphicFrameChg chg="add mod modGraphic">
          <ac:chgData name="Allison Bliss" userId="6bfc9e184dcbfae0" providerId="LiveId" clId="{EB3EF4FC-B3DF-40BA-9DB4-B600E7CEFD65}" dt="2025-07-07T01:51:59.339" v="141" actId="207"/>
          <ac:graphicFrameMkLst>
            <pc:docMk/>
            <pc:sldMk cId="771012669" sldId="272"/>
            <ac:graphicFrameMk id="6" creationId="{281774BF-A357-E82F-83FE-1FE8159C57DF}"/>
          </ac:graphicFrameMkLst>
        </pc:graphicFrameChg>
      </pc:sldChg>
      <pc:sldChg chg="addSp delSp modSp mod ord">
        <pc:chgData name="Allison Bliss" userId="6bfc9e184dcbfae0" providerId="LiveId" clId="{EB3EF4FC-B3DF-40BA-9DB4-B600E7CEFD65}" dt="2025-07-07T01:48:26.803" v="116" actId="21"/>
        <pc:sldMkLst>
          <pc:docMk/>
          <pc:sldMk cId="1155164053" sldId="273"/>
        </pc:sldMkLst>
        <pc:spChg chg="mod">
          <ac:chgData name="Allison Bliss" userId="6bfc9e184dcbfae0" providerId="LiveId" clId="{EB3EF4FC-B3DF-40BA-9DB4-B600E7CEFD65}" dt="2025-07-07T01:48:16.543" v="114"/>
          <ac:spMkLst>
            <pc:docMk/>
            <pc:sldMk cId="1155164053" sldId="273"/>
            <ac:spMk id="2" creationId="{15B64600-463B-55A7-8EE4-EED1FCE20E3C}"/>
          </ac:spMkLst>
        </pc:spChg>
        <pc:spChg chg="del">
          <ac:chgData name="Allison Bliss" userId="6bfc9e184dcbfae0" providerId="LiveId" clId="{EB3EF4FC-B3DF-40BA-9DB4-B600E7CEFD65}" dt="2025-07-07T01:48:23.964" v="115" actId="21"/>
          <ac:spMkLst>
            <pc:docMk/>
            <pc:sldMk cId="1155164053" sldId="273"/>
            <ac:spMk id="3" creationId="{57C1C725-B436-C525-F67B-01F65AB5D584}"/>
          </ac:spMkLst>
        </pc:spChg>
        <pc:spChg chg="del">
          <ac:chgData name="Allison Bliss" userId="6bfc9e184dcbfae0" providerId="LiveId" clId="{EB3EF4FC-B3DF-40BA-9DB4-B600E7CEFD65}" dt="2025-07-07T01:48:26.803" v="116" actId="21"/>
          <ac:spMkLst>
            <pc:docMk/>
            <pc:sldMk cId="1155164053" sldId="273"/>
            <ac:spMk id="4" creationId="{8455E6A3-E672-33F5-B589-E86260584E7E}"/>
          </ac:spMkLst>
        </pc:spChg>
        <pc:graphicFrameChg chg="add mod">
          <ac:chgData name="Allison Bliss" userId="6bfc9e184dcbfae0" providerId="LiveId" clId="{EB3EF4FC-B3DF-40BA-9DB4-B600E7CEFD65}" dt="2025-07-07T01:47:57.254" v="109" actId="1076"/>
          <ac:graphicFrameMkLst>
            <pc:docMk/>
            <pc:sldMk cId="1155164053" sldId="273"/>
            <ac:graphicFrameMk id="5" creationId="{58AD83DA-3488-87D9-0A20-696ECF9A4038}"/>
          </ac:graphicFrameMkLst>
        </pc:graphicFrameChg>
      </pc:sldChg>
      <pc:sldChg chg="addSp delSp modSp add mod">
        <pc:chgData name="Allison Bliss" userId="6bfc9e184dcbfae0" providerId="LiveId" clId="{EB3EF4FC-B3DF-40BA-9DB4-B600E7CEFD65}" dt="2025-07-07T01:49:40.657" v="125" actId="14100"/>
        <pc:sldMkLst>
          <pc:docMk/>
          <pc:sldMk cId="2455497361" sldId="275"/>
        </pc:sldMkLst>
        <pc:spChg chg="mod">
          <ac:chgData name="Allison Bliss" userId="6bfc9e184dcbfae0" providerId="LiveId" clId="{EB3EF4FC-B3DF-40BA-9DB4-B600E7CEFD65}" dt="2025-07-07T01:48:53.361" v="119" actId="27636"/>
          <ac:spMkLst>
            <pc:docMk/>
            <pc:sldMk cId="2455497361" sldId="275"/>
            <ac:spMk id="2" creationId="{0CC1FB46-C799-F14F-F570-58B6C67D769B}"/>
          </ac:spMkLst>
        </pc:spChg>
        <pc:spChg chg="add mod">
          <ac:chgData name="Allison Bliss" userId="6bfc9e184dcbfae0" providerId="LiveId" clId="{EB3EF4FC-B3DF-40BA-9DB4-B600E7CEFD65}" dt="2025-07-07T01:49:40.657" v="125" actId="14100"/>
          <ac:spMkLst>
            <pc:docMk/>
            <pc:sldMk cId="2455497361" sldId="275"/>
            <ac:spMk id="6" creationId="{9439783F-7EC6-AAFE-6E15-3002D200D357}"/>
          </ac:spMkLst>
        </pc:spChg>
        <pc:graphicFrameChg chg="add mod">
          <ac:chgData name="Allison Bliss" userId="6bfc9e184dcbfae0" providerId="LiveId" clId="{EB3EF4FC-B3DF-40BA-9DB4-B600E7CEFD65}" dt="2025-07-07T01:49:18.069" v="122" actId="1076"/>
          <ac:graphicFrameMkLst>
            <pc:docMk/>
            <pc:sldMk cId="2455497361" sldId="275"/>
            <ac:graphicFrameMk id="3" creationId="{1A04718E-3ED6-3790-9576-ED0E150F2E07}"/>
          </ac:graphicFrameMkLst>
        </pc:graphicFrameChg>
        <pc:graphicFrameChg chg="del">
          <ac:chgData name="Allison Bliss" userId="6bfc9e184dcbfae0" providerId="LiveId" clId="{EB3EF4FC-B3DF-40BA-9DB4-B600E7CEFD65}" dt="2025-07-07T01:48:59.585" v="120" actId="21"/>
          <ac:graphicFrameMkLst>
            <pc:docMk/>
            <pc:sldMk cId="2455497361" sldId="275"/>
            <ac:graphicFrameMk id="5" creationId="{22918A4C-0BA1-AE77-C193-9C68B9A909EC}"/>
          </ac:graphicFrameMkLst>
        </pc:graphicFrameChg>
      </pc:sldChg>
      <pc:sldChg chg="addSp delSp modSp add mod ord">
        <pc:chgData name="Allison Bliss" userId="6bfc9e184dcbfae0" providerId="LiveId" clId="{EB3EF4FC-B3DF-40BA-9DB4-B600E7CEFD65}" dt="2025-07-07T01:57:44.615" v="173" actId="1076"/>
        <pc:sldMkLst>
          <pc:docMk/>
          <pc:sldMk cId="3043714557" sldId="276"/>
        </pc:sldMkLst>
        <pc:spChg chg="mod">
          <ac:chgData name="Allison Bliss" userId="6bfc9e184dcbfae0" providerId="LiveId" clId="{EB3EF4FC-B3DF-40BA-9DB4-B600E7CEFD65}" dt="2025-07-07T01:56:21.057" v="164" actId="27636"/>
          <ac:spMkLst>
            <pc:docMk/>
            <pc:sldMk cId="3043714557" sldId="276"/>
            <ac:spMk id="2" creationId="{1564DEA4-5F0F-4564-BD37-A860C9165110}"/>
          </ac:spMkLst>
        </pc:spChg>
        <pc:spChg chg="mod">
          <ac:chgData name="Allison Bliss" userId="6bfc9e184dcbfae0" providerId="LiveId" clId="{EB3EF4FC-B3DF-40BA-9DB4-B600E7CEFD65}" dt="2025-07-07T01:57:01.807" v="168" actId="207"/>
          <ac:spMkLst>
            <pc:docMk/>
            <pc:sldMk cId="3043714557" sldId="276"/>
            <ac:spMk id="4" creationId="{A1278085-5154-5676-08E9-050C869EB088}"/>
          </ac:spMkLst>
        </pc:spChg>
        <pc:graphicFrameChg chg="add mod modGraphic">
          <ac:chgData name="Allison Bliss" userId="6bfc9e184dcbfae0" providerId="LiveId" clId="{EB3EF4FC-B3DF-40BA-9DB4-B600E7CEFD65}" dt="2025-07-07T01:57:44.615" v="173" actId="1076"/>
          <ac:graphicFrameMkLst>
            <pc:docMk/>
            <pc:sldMk cId="3043714557" sldId="276"/>
            <ac:graphicFrameMk id="3" creationId="{3883EFCC-8C63-4B2F-ACD1-BF282014A3CC}"/>
          </ac:graphicFrameMkLst>
        </pc:graphicFrameChg>
        <pc:picChg chg="del">
          <ac:chgData name="Allison Bliss" userId="6bfc9e184dcbfae0" providerId="LiveId" clId="{EB3EF4FC-B3DF-40BA-9DB4-B600E7CEFD65}" dt="2025-07-07T01:57:13.480" v="169" actId="21"/>
          <ac:picMkLst>
            <pc:docMk/>
            <pc:sldMk cId="3043714557" sldId="276"/>
            <ac:picMk id="6" creationId="{A9296658-8ADD-8CD1-91B1-DA74BBD63C36}"/>
          </ac:picMkLst>
        </pc:picChg>
      </pc:sldChg>
      <pc:sldChg chg="addSp delSp modSp add mod ord">
        <pc:chgData name="Allison Bliss" userId="6bfc9e184dcbfae0" providerId="LiveId" clId="{EB3EF4FC-B3DF-40BA-9DB4-B600E7CEFD65}" dt="2025-07-07T02:07:09.176" v="375" actId="1076"/>
        <pc:sldMkLst>
          <pc:docMk/>
          <pc:sldMk cId="2802228676" sldId="277"/>
        </pc:sldMkLst>
        <pc:spChg chg="mod">
          <ac:chgData name="Allison Bliss" userId="6bfc9e184dcbfae0" providerId="LiveId" clId="{EB3EF4FC-B3DF-40BA-9DB4-B600E7CEFD65}" dt="2025-07-07T02:06:21.851" v="366"/>
          <ac:spMkLst>
            <pc:docMk/>
            <pc:sldMk cId="2802228676" sldId="277"/>
            <ac:spMk id="2" creationId="{31F7635A-7DEE-9F25-0D61-6D8088E119C8}"/>
          </ac:spMkLst>
        </pc:spChg>
        <pc:spChg chg="del mod">
          <ac:chgData name="Allison Bliss" userId="6bfc9e184dcbfae0" providerId="LiveId" clId="{EB3EF4FC-B3DF-40BA-9DB4-B600E7CEFD65}" dt="2025-07-07T02:06:38.070" v="370" actId="21"/>
          <ac:spMkLst>
            <pc:docMk/>
            <pc:sldMk cId="2802228676" sldId="277"/>
            <ac:spMk id="3" creationId="{1CF89E3C-673F-58CB-9CD8-A7DDD7833BE0}"/>
          </ac:spMkLst>
        </pc:spChg>
        <pc:spChg chg="mod">
          <ac:chgData name="Allison Bliss" userId="6bfc9e184dcbfae0" providerId="LiveId" clId="{EB3EF4FC-B3DF-40BA-9DB4-B600E7CEFD65}" dt="2025-07-07T02:06:55.447" v="373" actId="12"/>
          <ac:spMkLst>
            <pc:docMk/>
            <pc:sldMk cId="2802228676" sldId="277"/>
            <ac:spMk id="4" creationId="{F134FE5B-B07E-8CAC-4EF6-E548E4961807}"/>
          </ac:spMkLst>
        </pc:spChg>
        <pc:spChg chg="del mod">
          <ac:chgData name="Allison Bliss" userId="6bfc9e184dcbfae0" providerId="LiveId" clId="{EB3EF4FC-B3DF-40BA-9DB4-B600E7CEFD65}" dt="2025-07-07T02:06:30.427" v="368" actId="21"/>
          <ac:spMkLst>
            <pc:docMk/>
            <pc:sldMk cId="2802228676" sldId="277"/>
            <ac:spMk id="9" creationId="{32E377A3-6450-A3D5-B534-FBD1034466A9}"/>
          </ac:spMkLst>
        </pc:spChg>
        <pc:picChg chg="add mod">
          <ac:chgData name="Allison Bliss" userId="6bfc9e184dcbfae0" providerId="LiveId" clId="{EB3EF4FC-B3DF-40BA-9DB4-B600E7CEFD65}" dt="2025-07-07T02:07:09.176" v="375" actId="1076"/>
          <ac:picMkLst>
            <pc:docMk/>
            <pc:sldMk cId="2802228676" sldId="277"/>
            <ac:picMk id="5" creationId="{0FCC3EF1-CB8E-ADE9-38B5-A4DF63FCA847}"/>
          </ac:picMkLst>
        </pc:picChg>
      </pc:sldChg>
      <pc:sldChg chg="addSp delSp modSp add ord">
        <pc:chgData name="Allison Bliss" userId="6bfc9e184dcbfae0" providerId="LiveId" clId="{EB3EF4FC-B3DF-40BA-9DB4-B600E7CEFD65}" dt="2025-07-07T02:09:10.237" v="385" actId="1076"/>
        <pc:sldMkLst>
          <pc:docMk/>
          <pc:sldMk cId="895154188" sldId="278"/>
        </pc:sldMkLst>
        <pc:spChg chg="mod">
          <ac:chgData name="Allison Bliss" userId="6bfc9e184dcbfae0" providerId="LiveId" clId="{EB3EF4FC-B3DF-40BA-9DB4-B600E7CEFD65}" dt="2025-07-07T02:08:30.072" v="382"/>
          <ac:spMkLst>
            <pc:docMk/>
            <pc:sldMk cId="895154188" sldId="278"/>
            <ac:spMk id="2" creationId="{C367527C-7E6E-A8E4-466D-84A120411609}"/>
          </ac:spMkLst>
        </pc:spChg>
        <pc:spChg chg="mod">
          <ac:chgData name="Allison Bliss" userId="6bfc9e184dcbfae0" providerId="LiveId" clId="{EB3EF4FC-B3DF-40BA-9DB4-B600E7CEFD65}" dt="2025-07-07T02:08:42.838" v="383"/>
          <ac:spMkLst>
            <pc:docMk/>
            <pc:sldMk cId="895154188" sldId="278"/>
            <ac:spMk id="4" creationId="{66669D20-4DE9-F1E7-BDCB-AC6D5EB9CB8F}"/>
          </ac:spMkLst>
        </pc:spChg>
        <pc:picChg chg="add del mod">
          <ac:chgData name="Allison Bliss" userId="6bfc9e184dcbfae0" providerId="LiveId" clId="{EB3EF4FC-B3DF-40BA-9DB4-B600E7CEFD65}" dt="2025-07-07T02:08:19.432" v="381" actId="21"/>
          <ac:picMkLst>
            <pc:docMk/>
            <pc:sldMk cId="895154188" sldId="278"/>
            <ac:picMk id="3" creationId="{E5F42367-4E31-10AE-6012-4352677FC0ED}"/>
          </ac:picMkLst>
        </pc:picChg>
        <pc:picChg chg="add mod">
          <ac:chgData name="Allison Bliss" userId="6bfc9e184dcbfae0" providerId="LiveId" clId="{EB3EF4FC-B3DF-40BA-9DB4-B600E7CEFD65}" dt="2025-07-07T02:09:10.237" v="385" actId="1076"/>
          <ac:picMkLst>
            <pc:docMk/>
            <pc:sldMk cId="895154188" sldId="278"/>
            <ac:picMk id="5" creationId="{54DB841E-E505-EF24-7CFC-2F8E7B509DA1}"/>
          </ac:picMkLst>
        </pc:picChg>
        <pc:picChg chg="del">
          <ac:chgData name="Allison Bliss" userId="6bfc9e184dcbfae0" providerId="LiveId" clId="{EB3EF4FC-B3DF-40BA-9DB4-B600E7CEFD65}" dt="2025-07-07T02:08:13.333" v="379" actId="21"/>
          <ac:picMkLst>
            <pc:docMk/>
            <pc:sldMk cId="895154188" sldId="278"/>
            <ac:picMk id="10" creationId="{E5F42367-4E31-10AE-6012-4352677FC0ED}"/>
          </ac:picMkLst>
        </pc:picChg>
      </pc:sldChg>
      <pc:sldChg chg="addSp delSp modSp add mod ord">
        <pc:chgData name="Allison Bliss" userId="6bfc9e184dcbfae0" providerId="LiveId" clId="{EB3EF4FC-B3DF-40BA-9DB4-B600E7CEFD65}" dt="2025-07-07T02:10:53.490" v="397" actId="1076"/>
        <pc:sldMkLst>
          <pc:docMk/>
          <pc:sldMk cId="427295628" sldId="279"/>
        </pc:sldMkLst>
        <pc:spChg chg="mod">
          <ac:chgData name="Allison Bliss" userId="6bfc9e184dcbfae0" providerId="LiveId" clId="{EB3EF4FC-B3DF-40BA-9DB4-B600E7CEFD65}" dt="2025-07-07T02:09:52.155" v="390" actId="27636"/>
          <ac:spMkLst>
            <pc:docMk/>
            <pc:sldMk cId="427295628" sldId="279"/>
            <ac:spMk id="2" creationId="{6BA05607-D7D9-2D78-9912-4215B851B787}"/>
          </ac:spMkLst>
        </pc:spChg>
        <pc:spChg chg="mod">
          <ac:chgData name="Allison Bliss" userId="6bfc9e184dcbfae0" providerId="LiveId" clId="{EB3EF4FC-B3DF-40BA-9DB4-B600E7CEFD65}" dt="2025-07-07T02:10:13.807" v="393" actId="1076"/>
          <ac:spMkLst>
            <pc:docMk/>
            <pc:sldMk cId="427295628" sldId="279"/>
            <ac:spMk id="4" creationId="{CA23F09D-914A-1F2B-278B-3B4E33013912}"/>
          </ac:spMkLst>
        </pc:spChg>
        <pc:graphicFrameChg chg="del">
          <ac:chgData name="Allison Bliss" userId="6bfc9e184dcbfae0" providerId="LiveId" clId="{EB3EF4FC-B3DF-40BA-9DB4-B600E7CEFD65}" dt="2025-07-07T02:10:31.397" v="394" actId="21"/>
          <ac:graphicFrameMkLst>
            <pc:docMk/>
            <pc:sldMk cId="427295628" sldId="279"/>
            <ac:graphicFrameMk id="3" creationId="{52EB3D43-2E05-91A3-686B-41617B4D1ECE}"/>
          </ac:graphicFrameMkLst>
        </pc:graphicFrameChg>
        <pc:picChg chg="add mod">
          <ac:chgData name="Allison Bliss" userId="6bfc9e184dcbfae0" providerId="LiveId" clId="{EB3EF4FC-B3DF-40BA-9DB4-B600E7CEFD65}" dt="2025-07-07T02:10:53.490" v="397" actId="1076"/>
          <ac:picMkLst>
            <pc:docMk/>
            <pc:sldMk cId="427295628" sldId="279"/>
            <ac:picMk id="5" creationId="{BC2ED0F0-E867-9765-FD17-19ECCCE5D7F5}"/>
          </ac:picMkLst>
        </pc:picChg>
      </pc:sldChg>
      <pc:sldChg chg="addSp delSp modSp add mod ord">
        <pc:chgData name="Allison Bliss" userId="6bfc9e184dcbfae0" providerId="LiveId" clId="{EB3EF4FC-B3DF-40BA-9DB4-B600E7CEFD65}" dt="2025-07-07T02:13:19.928" v="423" actId="1076"/>
        <pc:sldMkLst>
          <pc:docMk/>
          <pc:sldMk cId="3123679030" sldId="280"/>
        </pc:sldMkLst>
        <pc:spChg chg="del">
          <ac:chgData name="Allison Bliss" userId="6bfc9e184dcbfae0" providerId="LiveId" clId="{EB3EF4FC-B3DF-40BA-9DB4-B600E7CEFD65}" dt="2025-07-07T02:12:25.678" v="411" actId="21"/>
          <ac:spMkLst>
            <pc:docMk/>
            <pc:sldMk cId="3123679030" sldId="280"/>
            <ac:spMk id="3" creationId="{A6ECC5DB-82F7-B8CB-36ED-605C1D2AD676}"/>
          </ac:spMkLst>
        </pc:spChg>
        <pc:spChg chg="del mod">
          <ac:chgData name="Allison Bliss" userId="6bfc9e184dcbfae0" providerId="LiveId" clId="{EB3EF4FC-B3DF-40BA-9DB4-B600E7CEFD65}" dt="2025-07-07T02:12:35.615" v="414" actId="21"/>
          <ac:spMkLst>
            <pc:docMk/>
            <pc:sldMk cId="3123679030" sldId="280"/>
            <ac:spMk id="4" creationId="{2A12EF42-D424-62FB-6654-B1BD19014CEF}"/>
          </ac:spMkLst>
        </pc:spChg>
        <pc:spChg chg="del">
          <ac:chgData name="Allison Bliss" userId="6bfc9e184dcbfae0" providerId="LiveId" clId="{EB3EF4FC-B3DF-40BA-9DB4-B600E7CEFD65}" dt="2025-07-07T02:13:02.857" v="418" actId="21"/>
          <ac:spMkLst>
            <pc:docMk/>
            <pc:sldMk cId="3123679030" sldId="280"/>
            <ac:spMk id="5" creationId="{D8861181-6B5A-D5E9-D11E-3D2B2CAE2F1D}"/>
          </ac:spMkLst>
        </pc:spChg>
        <pc:spChg chg="del">
          <ac:chgData name="Allison Bliss" userId="6bfc9e184dcbfae0" providerId="LiveId" clId="{EB3EF4FC-B3DF-40BA-9DB4-B600E7CEFD65}" dt="2025-07-07T02:12:50.082" v="416" actId="21"/>
          <ac:spMkLst>
            <pc:docMk/>
            <pc:sldMk cId="3123679030" sldId="280"/>
            <ac:spMk id="6" creationId="{C838ACB7-7433-B79C-3B4A-483BE2D58BA7}"/>
          </ac:spMkLst>
        </pc:spChg>
        <pc:spChg chg="add mod">
          <ac:chgData name="Allison Bliss" userId="6bfc9e184dcbfae0" providerId="LiveId" clId="{EB3EF4FC-B3DF-40BA-9DB4-B600E7CEFD65}" dt="2025-07-07T02:12:57.270" v="417" actId="14100"/>
          <ac:spMkLst>
            <pc:docMk/>
            <pc:sldMk cId="3123679030" sldId="280"/>
            <ac:spMk id="8" creationId="{25205DC1-B70B-89A4-7DC9-2678A7E92808}"/>
          </ac:spMkLst>
        </pc:spChg>
        <pc:spChg chg="add del mod">
          <ac:chgData name="Allison Bliss" userId="6bfc9e184dcbfae0" providerId="LiveId" clId="{EB3EF4FC-B3DF-40BA-9DB4-B600E7CEFD65}" dt="2025-07-07T02:12:29.886" v="412" actId="21"/>
          <ac:spMkLst>
            <pc:docMk/>
            <pc:sldMk cId="3123679030" sldId="280"/>
            <ac:spMk id="10" creationId="{6227803B-E4EC-408E-6FDA-D483DAAA0E92}"/>
          </ac:spMkLst>
        </pc:spChg>
        <pc:spChg chg="mod">
          <ac:chgData name="Allison Bliss" userId="6bfc9e184dcbfae0" providerId="LiveId" clId="{EB3EF4FC-B3DF-40BA-9DB4-B600E7CEFD65}" dt="2025-07-07T02:11:26.251" v="402" actId="27636"/>
          <ac:spMkLst>
            <pc:docMk/>
            <pc:sldMk cId="3123679030" sldId="280"/>
            <ac:spMk id="12" creationId="{F3870E12-4679-B777-91BE-5A6866F6220D}"/>
          </ac:spMkLst>
        </pc:spChg>
        <pc:spChg chg="add del mod">
          <ac:chgData name="Allison Bliss" userId="6bfc9e184dcbfae0" providerId="LiveId" clId="{EB3EF4FC-B3DF-40BA-9DB4-B600E7CEFD65}" dt="2025-07-07T02:13:08.991" v="420" actId="21"/>
          <ac:spMkLst>
            <pc:docMk/>
            <pc:sldMk cId="3123679030" sldId="280"/>
            <ac:spMk id="17" creationId="{32C5BA9D-5F8F-FF85-C57D-39B6CAF8BE0A}"/>
          </ac:spMkLst>
        </pc:spChg>
        <pc:spChg chg="add del mod">
          <ac:chgData name="Allison Bliss" userId="6bfc9e184dcbfae0" providerId="LiveId" clId="{EB3EF4FC-B3DF-40BA-9DB4-B600E7CEFD65}" dt="2025-07-07T02:13:06.491" v="419" actId="21"/>
          <ac:spMkLst>
            <pc:docMk/>
            <pc:sldMk cId="3123679030" sldId="280"/>
            <ac:spMk id="19" creationId="{8C64BB4F-52F8-5268-4F06-B83F32C07B14}"/>
          </ac:spMkLst>
        </pc:spChg>
        <pc:picChg chg="add mod">
          <ac:chgData name="Allison Bliss" userId="6bfc9e184dcbfae0" providerId="LiveId" clId="{EB3EF4FC-B3DF-40BA-9DB4-B600E7CEFD65}" dt="2025-07-07T02:13:19.928" v="423" actId="1076"/>
          <ac:picMkLst>
            <pc:docMk/>
            <pc:sldMk cId="3123679030" sldId="280"/>
            <ac:picMk id="2" creationId="{1F3D3BAC-7227-3C09-B998-096F517ABC0C}"/>
          </ac:picMkLst>
        </pc:picChg>
        <pc:picChg chg="del">
          <ac:chgData name="Allison Bliss" userId="6bfc9e184dcbfae0" providerId="LiveId" clId="{EB3EF4FC-B3DF-40BA-9DB4-B600E7CEFD65}" dt="2025-07-07T02:11:29.690" v="403" actId="21"/>
          <ac:picMkLst>
            <pc:docMk/>
            <pc:sldMk cId="3123679030" sldId="280"/>
            <ac:picMk id="13" creationId="{C28D1819-99C9-1C35-0073-95F9448216EC}"/>
          </ac:picMkLst>
        </pc:picChg>
        <pc:picChg chg="del mod">
          <ac:chgData name="Allison Bliss" userId="6bfc9e184dcbfae0" providerId="LiveId" clId="{EB3EF4FC-B3DF-40BA-9DB4-B600E7CEFD65}" dt="2025-07-07T02:11:39.506" v="405" actId="21"/>
          <ac:picMkLst>
            <pc:docMk/>
            <pc:sldMk cId="3123679030" sldId="280"/>
            <ac:picMk id="14" creationId="{22CCB52A-6EE7-8EDE-5562-4D639934CD58}"/>
          </ac:picMkLst>
        </pc:picChg>
        <pc:picChg chg="del">
          <ac:chgData name="Allison Bliss" userId="6bfc9e184dcbfae0" providerId="LiveId" clId="{EB3EF4FC-B3DF-40BA-9DB4-B600E7CEFD65}" dt="2025-07-07T02:11:44.268" v="406" actId="21"/>
          <ac:picMkLst>
            <pc:docMk/>
            <pc:sldMk cId="3123679030" sldId="280"/>
            <ac:picMk id="15" creationId="{B79343AF-68FB-5F46-E785-0489326E0844}"/>
          </ac:picMkLst>
        </pc:picChg>
        <pc:picChg chg="del">
          <ac:chgData name="Allison Bliss" userId="6bfc9e184dcbfae0" providerId="LiveId" clId="{EB3EF4FC-B3DF-40BA-9DB4-B600E7CEFD65}" dt="2025-07-07T02:11:46.304" v="407" actId="21"/>
          <ac:picMkLst>
            <pc:docMk/>
            <pc:sldMk cId="3123679030" sldId="280"/>
            <ac:picMk id="16" creationId="{9CC7FAC7-B312-F5E9-A665-18964F221C1A}"/>
          </ac:picMkLst>
        </pc:picChg>
      </pc:sldChg>
      <pc:sldChg chg="addSp delSp modSp add mod ord">
        <pc:chgData name="Allison Bliss" userId="6bfc9e184dcbfae0" providerId="LiveId" clId="{EB3EF4FC-B3DF-40BA-9DB4-B600E7CEFD65}" dt="2025-07-07T02:14:55.414" v="435" actId="1076"/>
        <pc:sldMkLst>
          <pc:docMk/>
          <pc:sldMk cId="1357985340" sldId="281"/>
        </pc:sldMkLst>
        <pc:spChg chg="mod">
          <ac:chgData name="Allison Bliss" userId="6bfc9e184dcbfae0" providerId="LiveId" clId="{EB3EF4FC-B3DF-40BA-9DB4-B600E7CEFD65}" dt="2025-07-07T02:13:57.454" v="428" actId="27636"/>
          <ac:spMkLst>
            <pc:docMk/>
            <pc:sldMk cId="1357985340" sldId="281"/>
            <ac:spMk id="2" creationId="{4FC482B5-67CB-2700-D81B-78386A8A4F2D}"/>
          </ac:spMkLst>
        </pc:spChg>
        <pc:spChg chg="mod">
          <ac:chgData name="Allison Bliss" userId="6bfc9e184dcbfae0" providerId="LiveId" clId="{EB3EF4FC-B3DF-40BA-9DB4-B600E7CEFD65}" dt="2025-07-07T02:14:40.245" v="434" actId="12"/>
          <ac:spMkLst>
            <pc:docMk/>
            <pc:sldMk cId="1357985340" sldId="281"/>
            <ac:spMk id="4" creationId="{8266BA2C-EA0E-B1A5-AE1C-B0D4210029A7}"/>
          </ac:spMkLst>
        </pc:spChg>
        <pc:picChg chg="add mod">
          <ac:chgData name="Allison Bliss" userId="6bfc9e184dcbfae0" providerId="LiveId" clId="{EB3EF4FC-B3DF-40BA-9DB4-B600E7CEFD65}" dt="2025-07-07T02:14:55.414" v="435" actId="1076"/>
          <ac:picMkLst>
            <pc:docMk/>
            <pc:sldMk cId="1357985340" sldId="281"/>
            <ac:picMk id="3" creationId="{CA901658-55F7-65FF-1FDD-E70B67A77E2A}"/>
          </ac:picMkLst>
        </pc:picChg>
        <pc:picChg chg="del">
          <ac:chgData name="Allison Bliss" userId="6bfc9e184dcbfae0" providerId="LiveId" clId="{EB3EF4FC-B3DF-40BA-9DB4-B600E7CEFD65}" dt="2025-07-07T02:14:14.567" v="431" actId="21"/>
          <ac:picMkLst>
            <pc:docMk/>
            <pc:sldMk cId="1357985340" sldId="281"/>
            <ac:picMk id="5" creationId="{05ED74EC-C87E-0ECB-0A28-216C214B5F00}"/>
          </ac:picMkLst>
        </pc:picChg>
      </pc:sldChg>
      <pc:sldChg chg="addSp delSp modSp add mod ord">
        <pc:chgData name="Allison Bliss" userId="6bfc9e184dcbfae0" providerId="LiveId" clId="{EB3EF4FC-B3DF-40BA-9DB4-B600E7CEFD65}" dt="2025-07-07T02:16:50.488" v="449" actId="1076"/>
        <pc:sldMkLst>
          <pc:docMk/>
          <pc:sldMk cId="3624309202" sldId="282"/>
        </pc:sldMkLst>
        <pc:spChg chg="mod">
          <ac:chgData name="Allison Bliss" userId="6bfc9e184dcbfae0" providerId="LiveId" clId="{EB3EF4FC-B3DF-40BA-9DB4-B600E7CEFD65}" dt="2025-07-07T02:16:20.392" v="442"/>
          <ac:spMkLst>
            <pc:docMk/>
            <pc:sldMk cId="3624309202" sldId="282"/>
            <ac:spMk id="2" creationId="{42F86FCA-4CA3-8F85-FE2D-F66750D03AB6}"/>
          </ac:spMkLst>
        </pc:spChg>
        <pc:spChg chg="del mod">
          <ac:chgData name="Allison Bliss" userId="6bfc9e184dcbfae0" providerId="LiveId" clId="{EB3EF4FC-B3DF-40BA-9DB4-B600E7CEFD65}" dt="2025-07-07T02:16:30.414" v="445" actId="21"/>
          <ac:spMkLst>
            <pc:docMk/>
            <pc:sldMk cId="3624309202" sldId="282"/>
            <ac:spMk id="4" creationId="{92426D2E-D129-AD44-5256-E2A1C36474EE}"/>
          </ac:spMkLst>
        </pc:spChg>
        <pc:picChg chg="add mod">
          <ac:chgData name="Allison Bliss" userId="6bfc9e184dcbfae0" providerId="LiveId" clId="{EB3EF4FC-B3DF-40BA-9DB4-B600E7CEFD65}" dt="2025-07-07T02:16:50.488" v="449" actId="1076"/>
          <ac:picMkLst>
            <pc:docMk/>
            <pc:sldMk cId="3624309202" sldId="282"/>
            <ac:picMk id="3" creationId="{092C8AD3-11D9-4A3D-F16B-7452296C993A}"/>
          </ac:picMkLst>
        </pc:picChg>
        <pc:picChg chg="del">
          <ac:chgData name="Allison Bliss" userId="6bfc9e184dcbfae0" providerId="LiveId" clId="{EB3EF4FC-B3DF-40BA-9DB4-B600E7CEFD65}" dt="2025-07-07T02:16:08.919" v="441" actId="21"/>
          <ac:picMkLst>
            <pc:docMk/>
            <pc:sldMk cId="3624309202" sldId="282"/>
            <ac:picMk id="5" creationId="{42DE3FA3-EE5A-B86E-B8BE-52F07B99D0FC}"/>
          </ac:picMkLst>
        </pc:picChg>
      </pc:sldChg>
      <pc:sldChg chg="addSp delSp modSp add mod ord">
        <pc:chgData name="Allison Bliss" userId="6bfc9e184dcbfae0" providerId="LiveId" clId="{EB3EF4FC-B3DF-40BA-9DB4-B600E7CEFD65}" dt="2025-07-07T02:19:15.035" v="487" actId="1076"/>
        <pc:sldMkLst>
          <pc:docMk/>
          <pc:sldMk cId="1954090924" sldId="283"/>
        </pc:sldMkLst>
        <pc:spChg chg="add mod">
          <ac:chgData name="Allison Bliss" userId="6bfc9e184dcbfae0" providerId="LiveId" clId="{EB3EF4FC-B3DF-40BA-9DB4-B600E7CEFD65}" dt="2025-07-07T02:19:15.035" v="487" actId="1076"/>
          <ac:spMkLst>
            <pc:docMk/>
            <pc:sldMk cId="1954090924" sldId="283"/>
            <ac:spMk id="5" creationId="{E6F044E3-0B7B-C4E0-41FE-64AB2DA91549}"/>
          </ac:spMkLst>
        </pc:spChg>
        <pc:spChg chg="del mod">
          <ac:chgData name="Allison Bliss" userId="6bfc9e184dcbfae0" providerId="LiveId" clId="{EB3EF4FC-B3DF-40BA-9DB4-B600E7CEFD65}" dt="2025-07-07T02:19:01.053" v="486"/>
          <ac:spMkLst>
            <pc:docMk/>
            <pc:sldMk cId="1954090924" sldId="283"/>
            <ac:spMk id="8" creationId="{ED02420B-C98B-A8AC-E0ED-909E7952E842}"/>
          </ac:spMkLst>
        </pc:spChg>
        <pc:spChg chg="mod">
          <ac:chgData name="Allison Bliss" userId="6bfc9e184dcbfae0" providerId="LiveId" clId="{EB3EF4FC-B3DF-40BA-9DB4-B600E7CEFD65}" dt="2025-07-07T02:19:00.061" v="484" actId="20577"/>
          <ac:spMkLst>
            <pc:docMk/>
            <pc:sldMk cId="1954090924" sldId="283"/>
            <ac:spMk id="12" creationId="{BDD5F7C4-1BBA-84DE-F621-17D4CDC6822D}"/>
          </ac:spMkLst>
        </pc:spChg>
        <pc:picChg chg="del">
          <ac:chgData name="Allison Bliss" userId="6bfc9e184dcbfae0" providerId="LiveId" clId="{EB3EF4FC-B3DF-40BA-9DB4-B600E7CEFD65}" dt="2025-07-07T02:18:07.021" v="462" actId="21"/>
          <ac:picMkLst>
            <pc:docMk/>
            <pc:sldMk cId="1954090924" sldId="283"/>
            <ac:picMk id="2" creationId="{BE013AE4-5537-3732-D401-06A5974F8509}"/>
          </ac:picMkLst>
        </pc:picChg>
        <pc:picChg chg="add del mod">
          <ac:chgData name="Allison Bliss" userId="6bfc9e184dcbfae0" providerId="LiveId" clId="{EB3EF4FC-B3DF-40BA-9DB4-B600E7CEFD65}" dt="2025-07-07T02:18:11.735" v="464" actId="21"/>
          <ac:picMkLst>
            <pc:docMk/>
            <pc:sldMk cId="1954090924" sldId="283"/>
            <ac:picMk id="3" creationId="{F74CF448-CF6B-61A5-43E1-FA9F17F7AE09}"/>
          </ac:picMkLst>
        </pc:picChg>
      </pc:sldChg>
      <pc:sldChg chg="modSp add del ord">
        <pc:chgData name="Allison Bliss" userId="6bfc9e184dcbfae0" providerId="LiveId" clId="{EB3EF4FC-B3DF-40BA-9DB4-B600E7CEFD65}" dt="2025-07-07T02:17:45.705" v="454" actId="2696"/>
        <pc:sldMkLst>
          <pc:docMk/>
          <pc:sldMk cId="3430422071" sldId="283"/>
        </pc:sldMkLst>
        <pc:spChg chg="mod">
          <ac:chgData name="Allison Bliss" userId="6bfc9e184dcbfae0" providerId="LiveId" clId="{EB3EF4FC-B3DF-40BA-9DB4-B600E7CEFD65}" dt="2025-07-07T02:17:24.299" v="453"/>
          <ac:spMkLst>
            <pc:docMk/>
            <pc:sldMk cId="3430422071" sldId="283"/>
            <ac:spMk id="2" creationId="{1318B99F-556B-B698-6E10-CCF7418358F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A303E3-042D-4E06-9DF3-8BC3E88A43F0}" type="datetimeFigureOut">
              <a:rPr lang="en-US" smtClean="0"/>
              <a:t>7/6/2025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87117E-74BD-417E-816E-CD3A21C667FC}" type="slidenum">
              <a:rPr lang="en-US" smtClean="0"/>
              <a:t>‹#›</a:t>
            </a:fld>
            <a:endParaRPr lang="en-US"/>
          </a:p>
        </p:txBody>
      </p:sp>
    </p:spTree>
    <p:extLst>
      <p:ext uri="{BB962C8B-B14F-4D97-AF65-F5344CB8AC3E}">
        <p14:creationId xmlns:p14="http://schemas.microsoft.com/office/powerpoint/2010/main" val="29684809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Note on Kitten Transitional Feeding</a:t>
            </a:r>
          </a:p>
          <a:p>
            <a:pPr fontAlgn="base"/>
            <a:r>
              <a:rPr lang="en-US" dirty="0"/>
              <a:t>Appropriate age (4 weeks with signs of canines erupting)</a:t>
            </a:r>
          </a:p>
          <a:p>
            <a:pPr fontAlgn="base"/>
            <a:r>
              <a:rPr lang="en-US" dirty="0"/>
              <a:t>Supplies</a:t>
            </a:r>
          </a:p>
          <a:p>
            <a:pPr fontAlgn="base"/>
            <a:r>
              <a:rPr lang="en-US" dirty="0"/>
              <a:t>Don’t rush</a:t>
            </a:r>
          </a:p>
          <a:p>
            <a:pPr fontAlgn="base"/>
            <a:r>
              <a:rPr lang="en-US" dirty="0"/>
              <a:t>Introduce water and dry food</a:t>
            </a:r>
          </a:p>
          <a:p>
            <a:endParaRPr lang="en-US" dirty="0"/>
          </a:p>
        </p:txBody>
      </p:sp>
      <p:sp>
        <p:nvSpPr>
          <p:cNvPr id="4" name="Slide Number Placeholder 3"/>
          <p:cNvSpPr>
            <a:spLocks noGrp="1"/>
          </p:cNvSpPr>
          <p:nvPr>
            <p:ph type="sldNum" sz="quarter" idx="5"/>
          </p:nvPr>
        </p:nvSpPr>
        <p:spPr/>
        <p:txBody>
          <a:bodyPr/>
          <a:lstStyle/>
          <a:p>
            <a:fld id="{4D87117E-74BD-417E-816E-CD3A21C667FC}" type="slidenum">
              <a:rPr lang="en-US" smtClean="0"/>
              <a:t>10</a:t>
            </a:fld>
            <a:endParaRPr lang="en-US"/>
          </a:p>
        </p:txBody>
      </p:sp>
    </p:spTree>
    <p:extLst>
      <p:ext uri="{BB962C8B-B14F-4D97-AF65-F5344CB8AC3E}">
        <p14:creationId xmlns:p14="http://schemas.microsoft.com/office/powerpoint/2010/main" val="3884123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D87117E-74BD-417E-816E-CD3A21C667FC}" type="slidenum">
              <a:rPr lang="en-US" smtClean="0"/>
              <a:t>14</a:t>
            </a:fld>
            <a:endParaRPr lang="en-US"/>
          </a:p>
        </p:txBody>
      </p:sp>
    </p:spTree>
    <p:extLst>
      <p:ext uri="{BB962C8B-B14F-4D97-AF65-F5344CB8AC3E}">
        <p14:creationId xmlns:p14="http://schemas.microsoft.com/office/powerpoint/2010/main" val="15121454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DD7D161F-7B77-CF13-F088-B39926E17237}"/>
              </a:ext>
            </a:extLst>
          </p:cNvPr>
          <p:cNvGrpSpPr/>
          <p:nvPr userDrawn="1"/>
        </p:nvGrpSpPr>
        <p:grpSpPr>
          <a:xfrm>
            <a:off x="140677" y="4332051"/>
            <a:ext cx="11881338" cy="2250456"/>
            <a:chOff x="140677" y="3241552"/>
            <a:chExt cx="11881338" cy="3340955"/>
          </a:xfrm>
        </p:grpSpPr>
        <p:sp>
          <p:nvSpPr>
            <p:cNvPr id="20" name="Rounded Rectangle 19">
              <a:extLst>
                <a:ext uri="{FF2B5EF4-FFF2-40B4-BE49-F238E27FC236}">
                  <a16:creationId xmlns:a16="http://schemas.microsoft.com/office/drawing/2014/main" id="{47956BB8-5636-8F43-7433-5BB77BF62309}"/>
                </a:ext>
              </a:extLst>
            </p:cNvPr>
            <p:cNvSpPr/>
            <p:nvPr userDrawn="1"/>
          </p:nvSpPr>
          <p:spPr>
            <a:xfrm>
              <a:off x="140677" y="3612416"/>
              <a:ext cx="11881338" cy="2970091"/>
            </a:xfrm>
            <a:prstGeom prst="roundRect">
              <a:avLst>
                <a:gd name="adj" fmla="val 4826"/>
              </a:avLst>
            </a:prstGeom>
            <a:solidFill>
              <a:srgbClr val="1ECA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highlight>
                  <a:srgbClr val="1ECAD3"/>
                </a:highlight>
              </a:endParaRPr>
            </a:p>
          </p:txBody>
        </p:sp>
        <p:sp>
          <p:nvSpPr>
            <p:cNvPr id="21" name="Rectangle 20">
              <a:extLst>
                <a:ext uri="{FF2B5EF4-FFF2-40B4-BE49-F238E27FC236}">
                  <a16:creationId xmlns:a16="http://schemas.microsoft.com/office/drawing/2014/main" id="{C618AE3C-6E86-DDB6-E417-43EC094BDED6}"/>
                </a:ext>
              </a:extLst>
            </p:cNvPr>
            <p:cNvSpPr/>
            <p:nvPr userDrawn="1"/>
          </p:nvSpPr>
          <p:spPr>
            <a:xfrm>
              <a:off x="140677" y="3241552"/>
              <a:ext cx="11881338" cy="615462"/>
            </a:xfrm>
            <a:prstGeom prst="rect">
              <a:avLst/>
            </a:prstGeom>
            <a:solidFill>
              <a:srgbClr val="1ECA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2" name="Group 21">
            <a:extLst>
              <a:ext uri="{FF2B5EF4-FFF2-40B4-BE49-F238E27FC236}">
                <a16:creationId xmlns:a16="http://schemas.microsoft.com/office/drawing/2014/main" id="{9CAC3D99-39B4-C10E-3E04-7B63280E16EE}"/>
              </a:ext>
            </a:extLst>
          </p:cNvPr>
          <p:cNvGrpSpPr/>
          <p:nvPr userDrawn="1"/>
        </p:nvGrpSpPr>
        <p:grpSpPr>
          <a:xfrm>
            <a:off x="140677" y="136524"/>
            <a:ext cx="11881338" cy="4046369"/>
            <a:chOff x="140677" y="136525"/>
            <a:chExt cx="11881338" cy="2970090"/>
          </a:xfrm>
        </p:grpSpPr>
        <p:sp>
          <p:nvSpPr>
            <p:cNvPr id="23" name="Rounded Rectangle 22">
              <a:extLst>
                <a:ext uri="{FF2B5EF4-FFF2-40B4-BE49-F238E27FC236}">
                  <a16:creationId xmlns:a16="http://schemas.microsoft.com/office/drawing/2014/main" id="{67A5C82D-C69B-AA0E-2467-F523ACDF3538}"/>
                </a:ext>
              </a:extLst>
            </p:cNvPr>
            <p:cNvSpPr/>
            <p:nvPr userDrawn="1"/>
          </p:nvSpPr>
          <p:spPr>
            <a:xfrm>
              <a:off x="146539" y="136525"/>
              <a:ext cx="11875476" cy="2970090"/>
            </a:xfrm>
            <a:prstGeom prst="roundRect">
              <a:avLst>
                <a:gd name="adj" fmla="val 4826"/>
              </a:avLst>
            </a:prstGeom>
            <a:solidFill>
              <a:srgbClr val="E0E6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C2B0848-DC83-B669-5D18-D367E6ED7998}"/>
                </a:ext>
              </a:extLst>
            </p:cNvPr>
            <p:cNvSpPr/>
            <p:nvPr userDrawn="1"/>
          </p:nvSpPr>
          <p:spPr>
            <a:xfrm>
              <a:off x="140677" y="2491153"/>
              <a:ext cx="11881338" cy="615462"/>
            </a:xfrm>
            <a:prstGeom prst="rect">
              <a:avLst/>
            </a:prstGeom>
            <a:solidFill>
              <a:srgbClr val="E0E6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Title Placeholder 1">
            <a:extLst>
              <a:ext uri="{FF2B5EF4-FFF2-40B4-BE49-F238E27FC236}">
                <a16:creationId xmlns:a16="http://schemas.microsoft.com/office/drawing/2014/main" id="{C058D846-D68C-A4BC-09B7-B6EABE6BBC40}"/>
              </a:ext>
            </a:extLst>
          </p:cNvPr>
          <p:cNvSpPr>
            <a:spLocks noGrp="1"/>
          </p:cNvSpPr>
          <p:nvPr>
            <p:ph type="title"/>
          </p:nvPr>
        </p:nvSpPr>
        <p:spPr>
          <a:xfrm>
            <a:off x="635540" y="136524"/>
            <a:ext cx="5363183" cy="404636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27" name="Rectangle 26">
            <a:extLst>
              <a:ext uri="{FF2B5EF4-FFF2-40B4-BE49-F238E27FC236}">
                <a16:creationId xmlns:a16="http://schemas.microsoft.com/office/drawing/2014/main" id="{A8A521E8-9973-0DB0-37F8-0652729863CE}"/>
              </a:ext>
            </a:extLst>
          </p:cNvPr>
          <p:cNvSpPr/>
          <p:nvPr userDrawn="1"/>
        </p:nvSpPr>
        <p:spPr>
          <a:xfrm>
            <a:off x="84306" y="4273685"/>
            <a:ext cx="2581073" cy="239300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a:extLst>
              <a:ext uri="{FF2B5EF4-FFF2-40B4-BE49-F238E27FC236}">
                <a16:creationId xmlns:a16="http://schemas.microsoft.com/office/drawing/2014/main" id="{FACC6228-E671-13F6-73BB-31721676B2A2}"/>
              </a:ext>
            </a:extLst>
          </p:cNvPr>
          <p:cNvPicPr>
            <a:picLocks noChangeAspect="1"/>
          </p:cNvPicPr>
          <p:nvPr userDrawn="1"/>
        </p:nvPicPr>
        <p:blipFill>
          <a:blip r:embed="rId2"/>
          <a:stretch>
            <a:fillRect/>
          </a:stretch>
        </p:blipFill>
        <p:spPr>
          <a:xfrm>
            <a:off x="-202755" y="4332051"/>
            <a:ext cx="2912355" cy="2250456"/>
          </a:xfrm>
          <a:prstGeom prst="rect">
            <a:avLst/>
          </a:prstGeom>
        </p:spPr>
      </p:pic>
      <p:pic>
        <p:nvPicPr>
          <p:cNvPr id="29" name="Picture 28" descr="A white palm tree on a black background&#10;&#10;AI-generated content may be incorrect.">
            <a:extLst>
              <a:ext uri="{FF2B5EF4-FFF2-40B4-BE49-F238E27FC236}">
                <a16:creationId xmlns:a16="http://schemas.microsoft.com/office/drawing/2014/main" id="{739D9F16-BB99-37A7-8A4E-3AA418E3B654}"/>
              </a:ext>
            </a:extLst>
          </p:cNvPr>
          <p:cNvPicPr>
            <a:picLocks noChangeAspect="1"/>
          </p:cNvPicPr>
          <p:nvPr userDrawn="1"/>
        </p:nvPicPr>
        <p:blipFill>
          <a:blip r:embed="rId3">
            <a:alphaModFix amt="35000"/>
          </a:blip>
          <a:stretch>
            <a:fillRect/>
          </a:stretch>
        </p:blipFill>
        <p:spPr>
          <a:xfrm flipH="1">
            <a:off x="7006784" y="161585"/>
            <a:ext cx="4567541" cy="6759961"/>
          </a:xfrm>
          <a:prstGeom prst="rect">
            <a:avLst/>
          </a:prstGeom>
        </p:spPr>
      </p:pic>
      <p:sp>
        <p:nvSpPr>
          <p:cNvPr id="4" name="Text Placeholder 3">
            <a:extLst>
              <a:ext uri="{FF2B5EF4-FFF2-40B4-BE49-F238E27FC236}">
                <a16:creationId xmlns:a16="http://schemas.microsoft.com/office/drawing/2014/main" id="{EACC1587-F3A5-EF28-C25E-E3F16696ABC6}"/>
              </a:ext>
            </a:extLst>
          </p:cNvPr>
          <p:cNvSpPr>
            <a:spLocks noGrp="1"/>
          </p:cNvSpPr>
          <p:nvPr>
            <p:ph type="body" sz="quarter" idx="10"/>
          </p:nvPr>
        </p:nvSpPr>
        <p:spPr>
          <a:xfrm>
            <a:off x="3081004" y="4332051"/>
            <a:ext cx="6138711" cy="2250456"/>
          </a:xfrm>
          <a:prstGeom prst="rect">
            <a:avLst/>
          </a:prstGeom>
        </p:spPr>
        <p:txBody>
          <a:bodyPr anchor="ctr"/>
          <a:lstStyle/>
          <a:p>
            <a:pPr lvl="0"/>
            <a:r>
              <a:rPr lang="en-US"/>
              <a:t>Click to edit Master text styles</a:t>
            </a:r>
          </a:p>
        </p:txBody>
      </p:sp>
    </p:spTree>
    <p:extLst>
      <p:ext uri="{BB962C8B-B14F-4D97-AF65-F5344CB8AC3E}">
        <p14:creationId xmlns:p14="http://schemas.microsoft.com/office/powerpoint/2010/main" val="3220618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881F4D76-63A7-69F1-B5A7-125806402270}"/>
              </a:ext>
            </a:extLst>
          </p:cNvPr>
          <p:cNvPicPr>
            <a:picLocks noChangeAspect="1"/>
          </p:cNvPicPr>
          <p:nvPr userDrawn="1"/>
        </p:nvPicPr>
        <p:blipFill>
          <a:blip r:embed="rId2"/>
          <a:srcRect t="7410" b="7410"/>
          <a:stretch/>
        </p:blipFill>
        <p:spPr>
          <a:xfrm>
            <a:off x="4320108" y="132731"/>
            <a:ext cx="7731214" cy="6585486"/>
          </a:xfrm>
          <a:prstGeom prst="rect">
            <a:avLst/>
          </a:prstGeom>
        </p:spPr>
      </p:pic>
      <p:sp>
        <p:nvSpPr>
          <p:cNvPr id="12" name="Rectangle 11">
            <a:extLst>
              <a:ext uri="{FF2B5EF4-FFF2-40B4-BE49-F238E27FC236}">
                <a16:creationId xmlns:a16="http://schemas.microsoft.com/office/drawing/2014/main" id="{A224B63E-CAA5-489B-859E-0E80B9986989}"/>
              </a:ext>
            </a:extLst>
          </p:cNvPr>
          <p:cNvSpPr/>
          <p:nvPr userDrawn="1"/>
        </p:nvSpPr>
        <p:spPr>
          <a:xfrm rot="16200000">
            <a:off x="-1128880" y="1405548"/>
            <a:ext cx="6585485" cy="4046369"/>
          </a:xfrm>
          <a:prstGeom prst="rect">
            <a:avLst/>
          </a:prstGeom>
          <a:solidFill>
            <a:srgbClr val="1D864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3"/>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3"/>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3"/>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3"/>
            <a:stretch>
              <a:fillRect/>
            </a:stretch>
          </p:blipFill>
          <p:spPr>
            <a:xfrm rot="10800000" flipH="1">
              <a:off x="8728839" y="6169087"/>
              <a:ext cx="681861" cy="681861"/>
            </a:xfrm>
            <a:prstGeom prst="rect">
              <a:avLst/>
            </a:prstGeom>
          </p:spPr>
        </p:pic>
      </p:grpSp>
      <p:pic>
        <p:nvPicPr>
          <p:cNvPr id="27" name="Picture 26" descr="A logo with a palm tree and dogs&#10;&#10;AI-generated content may be incorrect.">
            <a:extLst>
              <a:ext uri="{FF2B5EF4-FFF2-40B4-BE49-F238E27FC236}">
                <a16:creationId xmlns:a16="http://schemas.microsoft.com/office/drawing/2014/main" id="{453B4549-9F96-BDDC-43C3-B6FEC825F342}"/>
              </a:ext>
            </a:extLst>
          </p:cNvPr>
          <p:cNvPicPr>
            <a:picLocks noChangeAspect="1"/>
          </p:cNvPicPr>
          <p:nvPr userDrawn="1"/>
        </p:nvPicPr>
        <p:blipFill>
          <a:blip r:embed="rId4">
            <a:alphaModFix amt="50000"/>
          </a:blip>
          <a:stretch>
            <a:fillRect/>
          </a:stretch>
        </p:blipFill>
        <p:spPr>
          <a:xfrm>
            <a:off x="10270480" y="5233406"/>
            <a:ext cx="1921520" cy="1484811"/>
          </a:xfrm>
          <a:prstGeom prst="rect">
            <a:avLst/>
          </a:prstGeom>
        </p:spPr>
      </p:pic>
      <p:sp>
        <p:nvSpPr>
          <p:cNvPr id="30" name="Title Placeholder 1">
            <a:extLst>
              <a:ext uri="{FF2B5EF4-FFF2-40B4-BE49-F238E27FC236}">
                <a16:creationId xmlns:a16="http://schemas.microsoft.com/office/drawing/2014/main" id="{7D363459-76E0-D44D-FD58-3F2C65933A33}"/>
              </a:ext>
            </a:extLst>
          </p:cNvPr>
          <p:cNvSpPr>
            <a:spLocks noGrp="1"/>
          </p:cNvSpPr>
          <p:nvPr>
            <p:ph type="title"/>
          </p:nvPr>
        </p:nvSpPr>
        <p:spPr>
          <a:xfrm>
            <a:off x="384680" y="586477"/>
            <a:ext cx="3556699" cy="1957670"/>
          </a:xfrm>
          <a:prstGeom prst="rect">
            <a:avLst/>
          </a:prstGeom>
        </p:spPr>
        <p:txBody>
          <a:bodyPr vert="horz" lIns="91440" tIns="45720" rIns="91440" bIns="45720" rtlCol="0" anchor="t">
            <a:normAutofit/>
          </a:bodyPr>
          <a:lstStyle>
            <a:lvl1pPr>
              <a:defRPr sz="4000">
                <a:solidFill>
                  <a:schemeClr val="bg1"/>
                </a:solidFill>
              </a:defRPr>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349C777F-977D-13DA-916E-382B156AA334}"/>
              </a:ext>
            </a:extLst>
          </p:cNvPr>
          <p:cNvSpPr>
            <a:spLocks noGrp="1"/>
          </p:cNvSpPr>
          <p:nvPr>
            <p:ph type="body" sz="quarter" idx="10" hasCustomPrompt="1"/>
          </p:nvPr>
        </p:nvSpPr>
        <p:spPr>
          <a:xfrm>
            <a:off x="384680" y="2743200"/>
            <a:ext cx="3556698" cy="378573"/>
          </a:xfrm>
          <a:prstGeom prst="rect">
            <a:avLst/>
          </a:prstGeom>
        </p:spPr>
        <p:txBody>
          <a:bodyPr/>
          <a:lstStyle>
            <a:lvl1pPr>
              <a:defRPr>
                <a:solidFill>
                  <a:srgbClr val="E0E621"/>
                </a:solidFill>
              </a:defRPr>
            </a:lvl1pPr>
            <a:lvl2pPr>
              <a:defRPr sz="2000" b="0">
                <a:solidFill>
                  <a:schemeClr val="bg1"/>
                </a:solidFill>
              </a:defRPr>
            </a:lvl2pPr>
          </a:lstStyle>
          <a:p>
            <a:pPr lvl="0"/>
            <a:r>
              <a:rPr lang="en-US" dirty="0"/>
              <a:t>Subhead</a:t>
            </a:r>
          </a:p>
        </p:txBody>
      </p:sp>
      <p:sp>
        <p:nvSpPr>
          <p:cNvPr id="5" name="Text Placeholder 3">
            <a:extLst>
              <a:ext uri="{FF2B5EF4-FFF2-40B4-BE49-F238E27FC236}">
                <a16:creationId xmlns:a16="http://schemas.microsoft.com/office/drawing/2014/main" id="{F021847F-48E8-2E32-D93E-722ACE761EB0}"/>
              </a:ext>
            </a:extLst>
          </p:cNvPr>
          <p:cNvSpPr>
            <a:spLocks noGrp="1"/>
          </p:cNvSpPr>
          <p:nvPr>
            <p:ph type="body" sz="quarter" idx="11" hasCustomPrompt="1"/>
          </p:nvPr>
        </p:nvSpPr>
        <p:spPr>
          <a:xfrm>
            <a:off x="384680" y="3133421"/>
            <a:ext cx="3556698" cy="378573"/>
          </a:xfrm>
          <a:prstGeom prst="rect">
            <a:avLst/>
          </a:prstGeom>
        </p:spPr>
        <p:txBody>
          <a:bodyPr/>
          <a:lstStyle>
            <a:lvl1pPr>
              <a:defRPr>
                <a:solidFill>
                  <a:schemeClr val="bg1"/>
                </a:solidFill>
              </a:defRPr>
            </a:lvl1pPr>
            <a:lvl2pPr>
              <a:defRPr sz="2000" b="0">
                <a:solidFill>
                  <a:schemeClr val="bg1"/>
                </a:solidFill>
              </a:defRPr>
            </a:lvl2pPr>
          </a:lstStyle>
          <a:p>
            <a:pPr lvl="0"/>
            <a:r>
              <a:rPr lang="en-US" dirty="0"/>
              <a:t>Body Copy</a:t>
            </a:r>
          </a:p>
        </p:txBody>
      </p:sp>
    </p:spTree>
    <p:extLst>
      <p:ext uri="{BB962C8B-B14F-4D97-AF65-F5344CB8AC3E}">
        <p14:creationId xmlns:p14="http://schemas.microsoft.com/office/powerpoint/2010/main" val="3684916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23C48F-0AD0-6297-99EE-8D2B185B5632}"/>
              </a:ext>
            </a:extLst>
          </p:cNvPr>
          <p:cNvPicPr>
            <a:picLocks noChangeAspect="1"/>
          </p:cNvPicPr>
          <p:nvPr userDrawn="1"/>
        </p:nvPicPr>
        <p:blipFill>
          <a:blip r:embed="rId2"/>
          <a:srcRect t="7410" b="7410"/>
          <a:stretch/>
        </p:blipFill>
        <p:spPr>
          <a:xfrm>
            <a:off x="4320108" y="132731"/>
            <a:ext cx="7731214" cy="6585486"/>
          </a:xfrm>
          <a:prstGeom prst="rect">
            <a:avLst/>
          </a:prstGeom>
        </p:spPr>
      </p:pic>
      <p:sp>
        <p:nvSpPr>
          <p:cNvPr id="12" name="Rectangle 11">
            <a:extLst>
              <a:ext uri="{FF2B5EF4-FFF2-40B4-BE49-F238E27FC236}">
                <a16:creationId xmlns:a16="http://schemas.microsoft.com/office/drawing/2014/main" id="{A224B63E-CAA5-489B-859E-0E80B9986989}"/>
              </a:ext>
            </a:extLst>
          </p:cNvPr>
          <p:cNvSpPr/>
          <p:nvPr userDrawn="1"/>
        </p:nvSpPr>
        <p:spPr>
          <a:xfrm rot="16200000">
            <a:off x="-1128880" y="1405548"/>
            <a:ext cx="6585485" cy="4046369"/>
          </a:xfrm>
          <a:prstGeom prst="rect">
            <a:avLst/>
          </a:prstGeom>
          <a:solidFill>
            <a:srgbClr val="007C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3"/>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3"/>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3"/>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3"/>
            <a:stretch>
              <a:fillRect/>
            </a:stretch>
          </p:blipFill>
          <p:spPr>
            <a:xfrm rot="10800000" flipH="1">
              <a:off x="8728839" y="6169087"/>
              <a:ext cx="681861" cy="681861"/>
            </a:xfrm>
            <a:prstGeom prst="rect">
              <a:avLst/>
            </a:prstGeom>
          </p:spPr>
        </p:pic>
      </p:grpSp>
      <p:pic>
        <p:nvPicPr>
          <p:cNvPr id="27" name="Picture 26" descr="A logo with a palm tree and dogs&#10;&#10;AI-generated content may be incorrect.">
            <a:extLst>
              <a:ext uri="{FF2B5EF4-FFF2-40B4-BE49-F238E27FC236}">
                <a16:creationId xmlns:a16="http://schemas.microsoft.com/office/drawing/2014/main" id="{453B4549-9F96-BDDC-43C3-B6FEC825F342}"/>
              </a:ext>
            </a:extLst>
          </p:cNvPr>
          <p:cNvPicPr>
            <a:picLocks noChangeAspect="1"/>
          </p:cNvPicPr>
          <p:nvPr userDrawn="1"/>
        </p:nvPicPr>
        <p:blipFill>
          <a:blip r:embed="rId4">
            <a:alphaModFix amt="50000"/>
          </a:blip>
          <a:stretch>
            <a:fillRect/>
          </a:stretch>
        </p:blipFill>
        <p:spPr>
          <a:xfrm>
            <a:off x="10270480" y="5233406"/>
            <a:ext cx="1921520" cy="1484811"/>
          </a:xfrm>
          <a:prstGeom prst="rect">
            <a:avLst/>
          </a:prstGeom>
        </p:spPr>
      </p:pic>
      <p:sp>
        <p:nvSpPr>
          <p:cNvPr id="4" name="Title Placeholder 1">
            <a:extLst>
              <a:ext uri="{FF2B5EF4-FFF2-40B4-BE49-F238E27FC236}">
                <a16:creationId xmlns:a16="http://schemas.microsoft.com/office/drawing/2014/main" id="{3A8CF815-A230-F754-390E-C670B24B36D9}"/>
              </a:ext>
            </a:extLst>
          </p:cNvPr>
          <p:cNvSpPr>
            <a:spLocks noGrp="1"/>
          </p:cNvSpPr>
          <p:nvPr>
            <p:ph type="title"/>
          </p:nvPr>
        </p:nvSpPr>
        <p:spPr>
          <a:xfrm>
            <a:off x="384680" y="586477"/>
            <a:ext cx="3556699" cy="1957670"/>
          </a:xfrm>
          <a:prstGeom prst="rect">
            <a:avLst/>
          </a:prstGeom>
        </p:spPr>
        <p:txBody>
          <a:bodyPr vert="horz" lIns="91440" tIns="45720" rIns="91440" bIns="45720" rtlCol="0" anchor="t">
            <a:normAutofit/>
          </a:bodyPr>
          <a:lstStyle>
            <a:lvl1pPr>
              <a:defRPr sz="4000">
                <a:solidFill>
                  <a:schemeClr val="bg1"/>
                </a:solidFill>
              </a:defRPr>
            </a:lvl1pPr>
          </a:lstStyle>
          <a:p>
            <a:r>
              <a:rPr lang="en-US"/>
              <a:t>Click to edit Master title style</a:t>
            </a:r>
            <a:endParaRPr lang="en-US" dirty="0"/>
          </a:p>
        </p:txBody>
      </p:sp>
      <p:sp>
        <p:nvSpPr>
          <p:cNvPr id="6" name="Text Placeholder 3">
            <a:extLst>
              <a:ext uri="{FF2B5EF4-FFF2-40B4-BE49-F238E27FC236}">
                <a16:creationId xmlns:a16="http://schemas.microsoft.com/office/drawing/2014/main" id="{383C39D5-0E44-A56E-3755-56854255DA65}"/>
              </a:ext>
            </a:extLst>
          </p:cNvPr>
          <p:cNvSpPr>
            <a:spLocks noGrp="1"/>
          </p:cNvSpPr>
          <p:nvPr>
            <p:ph type="body" sz="quarter" idx="10" hasCustomPrompt="1"/>
          </p:nvPr>
        </p:nvSpPr>
        <p:spPr>
          <a:xfrm>
            <a:off x="384680" y="2743200"/>
            <a:ext cx="3556698" cy="378573"/>
          </a:xfrm>
          <a:prstGeom prst="rect">
            <a:avLst/>
          </a:prstGeom>
        </p:spPr>
        <p:txBody>
          <a:bodyPr/>
          <a:lstStyle>
            <a:lvl1pPr>
              <a:defRPr>
                <a:solidFill>
                  <a:srgbClr val="1ECAD3"/>
                </a:solidFill>
              </a:defRPr>
            </a:lvl1pPr>
            <a:lvl2pPr>
              <a:defRPr sz="2000" b="0">
                <a:solidFill>
                  <a:schemeClr val="bg1"/>
                </a:solidFill>
              </a:defRPr>
            </a:lvl2pPr>
          </a:lstStyle>
          <a:p>
            <a:pPr lvl="0"/>
            <a:r>
              <a:rPr lang="en-US" dirty="0"/>
              <a:t>Subhead</a:t>
            </a:r>
          </a:p>
        </p:txBody>
      </p:sp>
      <p:sp>
        <p:nvSpPr>
          <p:cNvPr id="7" name="Text Placeholder 3">
            <a:extLst>
              <a:ext uri="{FF2B5EF4-FFF2-40B4-BE49-F238E27FC236}">
                <a16:creationId xmlns:a16="http://schemas.microsoft.com/office/drawing/2014/main" id="{C088EA98-0195-5D0D-BAE8-E015DE997275}"/>
              </a:ext>
            </a:extLst>
          </p:cNvPr>
          <p:cNvSpPr>
            <a:spLocks noGrp="1"/>
          </p:cNvSpPr>
          <p:nvPr>
            <p:ph type="body" sz="quarter" idx="11" hasCustomPrompt="1"/>
          </p:nvPr>
        </p:nvSpPr>
        <p:spPr>
          <a:xfrm>
            <a:off x="384680" y="3133421"/>
            <a:ext cx="3556698" cy="378573"/>
          </a:xfrm>
          <a:prstGeom prst="rect">
            <a:avLst/>
          </a:prstGeom>
        </p:spPr>
        <p:txBody>
          <a:bodyPr/>
          <a:lstStyle>
            <a:lvl1pPr>
              <a:defRPr>
                <a:solidFill>
                  <a:schemeClr val="bg1"/>
                </a:solidFill>
              </a:defRPr>
            </a:lvl1pPr>
            <a:lvl2pPr>
              <a:defRPr sz="2000" b="0">
                <a:solidFill>
                  <a:schemeClr val="bg1"/>
                </a:solidFill>
              </a:defRPr>
            </a:lvl2pPr>
          </a:lstStyle>
          <a:p>
            <a:pPr lvl="0"/>
            <a:r>
              <a:rPr lang="en-US" dirty="0"/>
              <a:t>Body Copy</a:t>
            </a:r>
          </a:p>
        </p:txBody>
      </p:sp>
    </p:spTree>
    <p:extLst>
      <p:ext uri="{BB962C8B-B14F-4D97-AF65-F5344CB8AC3E}">
        <p14:creationId xmlns:p14="http://schemas.microsoft.com/office/powerpoint/2010/main" val="630734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8F48A4B-CFE7-D084-6025-0B43ACAD38D9}"/>
              </a:ext>
            </a:extLst>
          </p:cNvPr>
          <p:cNvPicPr>
            <a:picLocks noChangeAspect="1"/>
          </p:cNvPicPr>
          <p:nvPr userDrawn="1"/>
        </p:nvPicPr>
        <p:blipFill>
          <a:blip r:embed="rId2"/>
          <a:srcRect t="7410" b="7410"/>
          <a:stretch/>
        </p:blipFill>
        <p:spPr>
          <a:xfrm>
            <a:off x="4320108" y="132731"/>
            <a:ext cx="7731214" cy="6585486"/>
          </a:xfrm>
          <a:prstGeom prst="rect">
            <a:avLst/>
          </a:prstGeom>
        </p:spPr>
      </p:pic>
      <p:sp>
        <p:nvSpPr>
          <p:cNvPr id="12" name="Rectangle 11">
            <a:extLst>
              <a:ext uri="{FF2B5EF4-FFF2-40B4-BE49-F238E27FC236}">
                <a16:creationId xmlns:a16="http://schemas.microsoft.com/office/drawing/2014/main" id="{A224B63E-CAA5-489B-859E-0E80B9986989}"/>
              </a:ext>
            </a:extLst>
          </p:cNvPr>
          <p:cNvSpPr/>
          <p:nvPr userDrawn="1"/>
        </p:nvSpPr>
        <p:spPr>
          <a:xfrm rot="16200000">
            <a:off x="-1128880" y="1405548"/>
            <a:ext cx="6585485" cy="4046369"/>
          </a:xfrm>
          <a:prstGeom prst="rect">
            <a:avLst/>
          </a:prstGeom>
          <a:solidFill>
            <a:srgbClr val="E0E6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3"/>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3"/>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3"/>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3"/>
            <a:stretch>
              <a:fillRect/>
            </a:stretch>
          </p:blipFill>
          <p:spPr>
            <a:xfrm rot="10800000" flipH="1">
              <a:off x="8728839" y="6169087"/>
              <a:ext cx="681861" cy="681861"/>
            </a:xfrm>
            <a:prstGeom prst="rect">
              <a:avLst/>
            </a:prstGeom>
          </p:spPr>
        </p:pic>
      </p:grpSp>
      <p:pic>
        <p:nvPicPr>
          <p:cNvPr id="27" name="Picture 26" descr="A logo with a palm tree and dogs&#10;&#10;AI-generated content may be incorrect.">
            <a:extLst>
              <a:ext uri="{FF2B5EF4-FFF2-40B4-BE49-F238E27FC236}">
                <a16:creationId xmlns:a16="http://schemas.microsoft.com/office/drawing/2014/main" id="{453B4549-9F96-BDDC-43C3-B6FEC825F342}"/>
              </a:ext>
            </a:extLst>
          </p:cNvPr>
          <p:cNvPicPr>
            <a:picLocks noChangeAspect="1"/>
          </p:cNvPicPr>
          <p:nvPr userDrawn="1"/>
        </p:nvPicPr>
        <p:blipFill>
          <a:blip r:embed="rId4">
            <a:alphaModFix amt="50000"/>
          </a:blip>
          <a:stretch>
            <a:fillRect/>
          </a:stretch>
        </p:blipFill>
        <p:spPr>
          <a:xfrm>
            <a:off x="10270480" y="5233406"/>
            <a:ext cx="1921520" cy="1484811"/>
          </a:xfrm>
          <a:prstGeom prst="rect">
            <a:avLst/>
          </a:prstGeom>
        </p:spPr>
      </p:pic>
      <p:sp>
        <p:nvSpPr>
          <p:cNvPr id="5" name="Title Placeholder 1">
            <a:extLst>
              <a:ext uri="{FF2B5EF4-FFF2-40B4-BE49-F238E27FC236}">
                <a16:creationId xmlns:a16="http://schemas.microsoft.com/office/drawing/2014/main" id="{36773316-EDC9-AC63-C860-18F407F2710A}"/>
              </a:ext>
            </a:extLst>
          </p:cNvPr>
          <p:cNvSpPr>
            <a:spLocks noGrp="1"/>
          </p:cNvSpPr>
          <p:nvPr>
            <p:ph type="title"/>
          </p:nvPr>
        </p:nvSpPr>
        <p:spPr>
          <a:xfrm>
            <a:off x="384680" y="586477"/>
            <a:ext cx="3556699" cy="1957670"/>
          </a:xfrm>
          <a:prstGeom prst="rect">
            <a:avLst/>
          </a:prstGeom>
        </p:spPr>
        <p:txBody>
          <a:bodyPr vert="horz" lIns="91440" tIns="45720" rIns="91440" bIns="45720" rtlCol="0" anchor="t">
            <a:normAutofit/>
          </a:bodyPr>
          <a:lstStyle>
            <a:lvl1pPr>
              <a:defRPr sz="4000">
                <a:solidFill>
                  <a:srgbClr val="1D8649"/>
                </a:solidFill>
              </a:defRPr>
            </a:lvl1pPr>
          </a:lstStyle>
          <a:p>
            <a:r>
              <a:rPr lang="en-US"/>
              <a:t>Click to edit Master title style</a:t>
            </a:r>
            <a:endParaRPr lang="en-US" dirty="0"/>
          </a:p>
        </p:txBody>
      </p:sp>
      <p:sp>
        <p:nvSpPr>
          <p:cNvPr id="2" name="Text Placeholder 3">
            <a:extLst>
              <a:ext uri="{FF2B5EF4-FFF2-40B4-BE49-F238E27FC236}">
                <a16:creationId xmlns:a16="http://schemas.microsoft.com/office/drawing/2014/main" id="{107E38C6-7394-BA6D-9D9E-7761A92B8956}"/>
              </a:ext>
            </a:extLst>
          </p:cNvPr>
          <p:cNvSpPr>
            <a:spLocks noGrp="1"/>
          </p:cNvSpPr>
          <p:nvPr>
            <p:ph type="body" sz="quarter" idx="10" hasCustomPrompt="1"/>
          </p:nvPr>
        </p:nvSpPr>
        <p:spPr>
          <a:xfrm>
            <a:off x="384680" y="2743200"/>
            <a:ext cx="3556698" cy="378573"/>
          </a:xfrm>
          <a:prstGeom prst="rect">
            <a:avLst/>
          </a:prstGeom>
        </p:spPr>
        <p:txBody>
          <a:bodyPr/>
          <a:lstStyle>
            <a:lvl1pPr>
              <a:defRPr>
                <a:solidFill>
                  <a:srgbClr val="1D8649"/>
                </a:solidFill>
              </a:defRPr>
            </a:lvl1pPr>
            <a:lvl2pPr>
              <a:defRPr sz="2000" b="0">
                <a:solidFill>
                  <a:schemeClr val="bg1"/>
                </a:solidFill>
              </a:defRPr>
            </a:lvl2pPr>
          </a:lstStyle>
          <a:p>
            <a:pPr lvl="0"/>
            <a:r>
              <a:rPr lang="en-US" dirty="0"/>
              <a:t>Subhead</a:t>
            </a:r>
          </a:p>
        </p:txBody>
      </p:sp>
      <p:sp>
        <p:nvSpPr>
          <p:cNvPr id="3" name="Text Placeholder 3">
            <a:extLst>
              <a:ext uri="{FF2B5EF4-FFF2-40B4-BE49-F238E27FC236}">
                <a16:creationId xmlns:a16="http://schemas.microsoft.com/office/drawing/2014/main" id="{6C4767C5-45C7-36E4-3B07-B8F136E54427}"/>
              </a:ext>
            </a:extLst>
          </p:cNvPr>
          <p:cNvSpPr>
            <a:spLocks noGrp="1"/>
          </p:cNvSpPr>
          <p:nvPr>
            <p:ph type="body" sz="quarter" idx="11" hasCustomPrompt="1"/>
          </p:nvPr>
        </p:nvSpPr>
        <p:spPr>
          <a:xfrm>
            <a:off x="384680" y="3133421"/>
            <a:ext cx="3556698" cy="378573"/>
          </a:xfrm>
          <a:prstGeom prst="rect">
            <a:avLst/>
          </a:prstGeom>
        </p:spPr>
        <p:txBody>
          <a:bodyPr/>
          <a:lstStyle>
            <a:lvl1pPr>
              <a:defRPr>
                <a:solidFill>
                  <a:schemeClr val="bg1"/>
                </a:solidFill>
              </a:defRPr>
            </a:lvl1pPr>
            <a:lvl2pPr>
              <a:defRPr sz="2000" b="0">
                <a:solidFill>
                  <a:schemeClr val="bg1"/>
                </a:solidFill>
              </a:defRPr>
            </a:lvl2pPr>
          </a:lstStyle>
          <a:p>
            <a:pPr lvl="0"/>
            <a:r>
              <a:rPr lang="en-US" dirty="0"/>
              <a:t>Body Copy</a:t>
            </a:r>
          </a:p>
        </p:txBody>
      </p:sp>
    </p:spTree>
    <p:extLst>
      <p:ext uri="{BB962C8B-B14F-4D97-AF65-F5344CB8AC3E}">
        <p14:creationId xmlns:p14="http://schemas.microsoft.com/office/powerpoint/2010/main" val="230263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224B63E-CAA5-489B-859E-0E80B9986989}"/>
              </a:ext>
            </a:extLst>
          </p:cNvPr>
          <p:cNvSpPr/>
          <p:nvPr userDrawn="1"/>
        </p:nvSpPr>
        <p:spPr>
          <a:xfrm rot="16200000">
            <a:off x="-1128880" y="1405548"/>
            <a:ext cx="6585485" cy="4046369"/>
          </a:xfrm>
          <a:prstGeom prst="rect">
            <a:avLst/>
          </a:prstGeom>
          <a:solidFill>
            <a:srgbClr val="1ECA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45740F94-91BD-A88F-7F57-DB0B92E58EB1}"/>
              </a:ext>
            </a:extLst>
          </p:cNvPr>
          <p:cNvPicPr>
            <a:picLocks noChangeAspect="1"/>
          </p:cNvPicPr>
          <p:nvPr userDrawn="1"/>
        </p:nvPicPr>
        <p:blipFill>
          <a:blip r:embed="rId2"/>
          <a:srcRect t="7410" b="7410"/>
          <a:stretch/>
        </p:blipFill>
        <p:spPr>
          <a:xfrm>
            <a:off x="4320108" y="132731"/>
            <a:ext cx="7731214" cy="6585486"/>
          </a:xfrm>
          <a:prstGeom prst="rect">
            <a:avLst/>
          </a:prstGeom>
        </p:spPr>
      </p:pic>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3"/>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3"/>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3"/>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3"/>
            <a:stretch>
              <a:fillRect/>
            </a:stretch>
          </p:blipFill>
          <p:spPr>
            <a:xfrm rot="10800000" flipH="1">
              <a:off x="8728839" y="6169087"/>
              <a:ext cx="681861" cy="681861"/>
            </a:xfrm>
            <a:prstGeom prst="rect">
              <a:avLst/>
            </a:prstGeom>
          </p:spPr>
        </p:pic>
      </p:grpSp>
      <p:sp>
        <p:nvSpPr>
          <p:cNvPr id="25" name="Title Placeholder 1">
            <a:extLst>
              <a:ext uri="{FF2B5EF4-FFF2-40B4-BE49-F238E27FC236}">
                <a16:creationId xmlns:a16="http://schemas.microsoft.com/office/drawing/2014/main" id="{2CA4B832-E6B8-B500-E689-0FA7C33E408D}"/>
              </a:ext>
            </a:extLst>
          </p:cNvPr>
          <p:cNvSpPr>
            <a:spLocks noGrp="1"/>
          </p:cNvSpPr>
          <p:nvPr>
            <p:ph type="title"/>
          </p:nvPr>
        </p:nvSpPr>
        <p:spPr>
          <a:xfrm>
            <a:off x="384680" y="586477"/>
            <a:ext cx="3556699" cy="1957670"/>
          </a:xfrm>
          <a:prstGeom prst="rect">
            <a:avLst/>
          </a:prstGeom>
        </p:spPr>
        <p:txBody>
          <a:bodyPr vert="horz" lIns="91440" tIns="45720" rIns="91440" bIns="45720" rtlCol="0" anchor="t">
            <a:normAutofit/>
          </a:bodyPr>
          <a:lstStyle>
            <a:lvl1pPr>
              <a:defRPr sz="4000">
                <a:solidFill>
                  <a:schemeClr val="bg1"/>
                </a:solidFill>
              </a:defRPr>
            </a:lvl1pPr>
          </a:lstStyle>
          <a:p>
            <a:r>
              <a:rPr lang="en-US"/>
              <a:t>Click to edit Master title style</a:t>
            </a:r>
            <a:endParaRPr lang="en-US" dirty="0"/>
          </a:p>
        </p:txBody>
      </p:sp>
      <p:pic>
        <p:nvPicPr>
          <p:cNvPr id="27" name="Picture 26" descr="A logo with a palm tree and dogs&#10;&#10;AI-generated content may be incorrect.">
            <a:extLst>
              <a:ext uri="{FF2B5EF4-FFF2-40B4-BE49-F238E27FC236}">
                <a16:creationId xmlns:a16="http://schemas.microsoft.com/office/drawing/2014/main" id="{453B4549-9F96-BDDC-43C3-B6FEC825F342}"/>
              </a:ext>
            </a:extLst>
          </p:cNvPr>
          <p:cNvPicPr>
            <a:picLocks noChangeAspect="1"/>
          </p:cNvPicPr>
          <p:nvPr userDrawn="1"/>
        </p:nvPicPr>
        <p:blipFill>
          <a:blip r:embed="rId4">
            <a:alphaModFix amt="50000"/>
          </a:blip>
          <a:stretch>
            <a:fillRect/>
          </a:stretch>
        </p:blipFill>
        <p:spPr>
          <a:xfrm>
            <a:off x="10270480" y="5233406"/>
            <a:ext cx="1921520" cy="1484811"/>
          </a:xfrm>
          <a:prstGeom prst="rect">
            <a:avLst/>
          </a:prstGeom>
        </p:spPr>
      </p:pic>
      <p:sp>
        <p:nvSpPr>
          <p:cNvPr id="2" name="Text Placeholder 3">
            <a:extLst>
              <a:ext uri="{FF2B5EF4-FFF2-40B4-BE49-F238E27FC236}">
                <a16:creationId xmlns:a16="http://schemas.microsoft.com/office/drawing/2014/main" id="{E8CEF05C-9713-919B-623E-4D4E37E8DF28}"/>
              </a:ext>
            </a:extLst>
          </p:cNvPr>
          <p:cNvSpPr>
            <a:spLocks noGrp="1"/>
          </p:cNvSpPr>
          <p:nvPr>
            <p:ph type="body" sz="quarter" idx="10" hasCustomPrompt="1"/>
          </p:nvPr>
        </p:nvSpPr>
        <p:spPr>
          <a:xfrm>
            <a:off x="384680" y="2743200"/>
            <a:ext cx="3556698" cy="378573"/>
          </a:xfrm>
          <a:prstGeom prst="rect">
            <a:avLst/>
          </a:prstGeom>
        </p:spPr>
        <p:txBody>
          <a:bodyPr/>
          <a:lstStyle>
            <a:lvl1pPr>
              <a:defRPr>
                <a:solidFill>
                  <a:srgbClr val="007CBA"/>
                </a:solidFill>
              </a:defRPr>
            </a:lvl1pPr>
            <a:lvl2pPr>
              <a:defRPr sz="2000" b="0">
                <a:solidFill>
                  <a:schemeClr val="bg1"/>
                </a:solidFill>
              </a:defRPr>
            </a:lvl2pPr>
          </a:lstStyle>
          <a:p>
            <a:pPr lvl="0"/>
            <a:r>
              <a:rPr lang="en-US" dirty="0"/>
              <a:t>Subhead</a:t>
            </a:r>
          </a:p>
        </p:txBody>
      </p:sp>
      <p:sp>
        <p:nvSpPr>
          <p:cNvPr id="5" name="Text Placeholder 3">
            <a:extLst>
              <a:ext uri="{FF2B5EF4-FFF2-40B4-BE49-F238E27FC236}">
                <a16:creationId xmlns:a16="http://schemas.microsoft.com/office/drawing/2014/main" id="{7700ACE8-E44E-80B0-3BBB-497099ED1357}"/>
              </a:ext>
            </a:extLst>
          </p:cNvPr>
          <p:cNvSpPr>
            <a:spLocks noGrp="1"/>
          </p:cNvSpPr>
          <p:nvPr>
            <p:ph type="body" sz="quarter" idx="11" hasCustomPrompt="1"/>
          </p:nvPr>
        </p:nvSpPr>
        <p:spPr>
          <a:xfrm>
            <a:off x="384680" y="3133421"/>
            <a:ext cx="3556698" cy="378573"/>
          </a:xfrm>
          <a:prstGeom prst="rect">
            <a:avLst/>
          </a:prstGeom>
        </p:spPr>
        <p:txBody>
          <a:bodyPr/>
          <a:lstStyle>
            <a:lvl1pPr>
              <a:defRPr>
                <a:solidFill>
                  <a:schemeClr val="bg1"/>
                </a:solidFill>
              </a:defRPr>
            </a:lvl1pPr>
            <a:lvl2pPr>
              <a:defRPr sz="2000" b="0">
                <a:solidFill>
                  <a:schemeClr val="bg1"/>
                </a:solidFill>
              </a:defRPr>
            </a:lvl2pPr>
          </a:lstStyle>
          <a:p>
            <a:pPr lvl="0"/>
            <a:r>
              <a:rPr lang="en-US" dirty="0"/>
              <a:t>Body Copy</a:t>
            </a:r>
          </a:p>
        </p:txBody>
      </p:sp>
    </p:spTree>
    <p:extLst>
      <p:ext uri="{BB962C8B-B14F-4D97-AF65-F5344CB8AC3E}">
        <p14:creationId xmlns:p14="http://schemas.microsoft.com/office/powerpoint/2010/main" val="893372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C54EC0-3D44-E02E-47F3-0A6A4EEFD18C}"/>
              </a:ext>
            </a:extLst>
          </p:cNvPr>
          <p:cNvSpPr/>
          <p:nvPr userDrawn="1"/>
        </p:nvSpPr>
        <p:spPr>
          <a:xfrm>
            <a:off x="4323184" y="135989"/>
            <a:ext cx="7728139" cy="6582228"/>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224B63E-CAA5-489B-859E-0E80B9986989}"/>
              </a:ext>
            </a:extLst>
          </p:cNvPr>
          <p:cNvSpPr/>
          <p:nvPr userDrawn="1"/>
        </p:nvSpPr>
        <p:spPr>
          <a:xfrm rot="16200000">
            <a:off x="-1128880" y="1405548"/>
            <a:ext cx="6585485" cy="4046369"/>
          </a:xfrm>
          <a:prstGeom prst="rect">
            <a:avLst/>
          </a:prstGeom>
          <a:solidFill>
            <a:srgbClr val="1ECA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1ECAD3"/>
              </a:solidFill>
            </a:endParaRPr>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2"/>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2"/>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2"/>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2"/>
            <a:stretch>
              <a:fillRect/>
            </a:stretch>
          </p:blipFill>
          <p:spPr>
            <a:xfrm rot="10800000" flipH="1">
              <a:off x="8728839" y="6169087"/>
              <a:ext cx="681861" cy="681861"/>
            </a:xfrm>
            <a:prstGeom prst="rect">
              <a:avLst/>
            </a:prstGeom>
          </p:spPr>
        </p:pic>
      </p:grpSp>
      <p:pic>
        <p:nvPicPr>
          <p:cNvPr id="27" name="Picture 26" descr="A logo with a palm tree and dogs&#10;&#10;AI-generated content may be incorrect.">
            <a:extLst>
              <a:ext uri="{FF2B5EF4-FFF2-40B4-BE49-F238E27FC236}">
                <a16:creationId xmlns:a16="http://schemas.microsoft.com/office/drawing/2014/main" id="{453B4549-9F96-BDDC-43C3-B6FEC825F342}"/>
              </a:ext>
            </a:extLst>
          </p:cNvPr>
          <p:cNvPicPr>
            <a:picLocks noChangeAspect="1"/>
          </p:cNvPicPr>
          <p:nvPr userDrawn="1"/>
        </p:nvPicPr>
        <p:blipFill>
          <a:blip r:embed="rId3">
            <a:alphaModFix amt="50000"/>
          </a:blip>
          <a:stretch>
            <a:fillRect/>
          </a:stretch>
        </p:blipFill>
        <p:spPr>
          <a:xfrm>
            <a:off x="-67838" y="5233406"/>
            <a:ext cx="1921520" cy="1484811"/>
          </a:xfrm>
          <a:prstGeom prst="rect">
            <a:avLst/>
          </a:prstGeom>
        </p:spPr>
      </p:pic>
      <p:sp>
        <p:nvSpPr>
          <p:cNvPr id="30" name="Title Placeholder 1">
            <a:extLst>
              <a:ext uri="{FF2B5EF4-FFF2-40B4-BE49-F238E27FC236}">
                <a16:creationId xmlns:a16="http://schemas.microsoft.com/office/drawing/2014/main" id="{7D363459-76E0-D44D-FD58-3F2C65933A33}"/>
              </a:ext>
            </a:extLst>
          </p:cNvPr>
          <p:cNvSpPr>
            <a:spLocks noGrp="1"/>
          </p:cNvSpPr>
          <p:nvPr>
            <p:ph type="title" hasCustomPrompt="1"/>
          </p:nvPr>
        </p:nvSpPr>
        <p:spPr>
          <a:xfrm>
            <a:off x="384680" y="586477"/>
            <a:ext cx="3556699" cy="1223662"/>
          </a:xfrm>
          <a:prstGeom prst="rect">
            <a:avLst/>
          </a:prstGeom>
        </p:spPr>
        <p:txBody>
          <a:bodyPr vert="horz" lIns="91440" tIns="45720" rIns="91440" bIns="45720" rtlCol="0" anchor="t">
            <a:normAutofit/>
          </a:bodyPr>
          <a:lstStyle>
            <a:lvl1pPr>
              <a:defRPr sz="4000">
                <a:solidFill>
                  <a:schemeClr val="bg1"/>
                </a:solidFill>
              </a:defRPr>
            </a:lvl1pPr>
          </a:lstStyle>
          <a:p>
            <a:r>
              <a:rPr lang="en-US" dirty="0"/>
              <a:t>Click to edit title style</a:t>
            </a:r>
          </a:p>
        </p:txBody>
      </p:sp>
      <p:sp>
        <p:nvSpPr>
          <p:cNvPr id="7" name="Text Placeholder 6">
            <a:extLst>
              <a:ext uri="{FF2B5EF4-FFF2-40B4-BE49-F238E27FC236}">
                <a16:creationId xmlns:a16="http://schemas.microsoft.com/office/drawing/2014/main" id="{C8B4F41F-67BC-0F3D-FF1F-5A595D0A81CD}"/>
              </a:ext>
            </a:extLst>
          </p:cNvPr>
          <p:cNvSpPr>
            <a:spLocks noGrp="1"/>
          </p:cNvSpPr>
          <p:nvPr>
            <p:ph type="body" sz="quarter" idx="10" hasCustomPrompt="1"/>
          </p:nvPr>
        </p:nvSpPr>
        <p:spPr>
          <a:xfrm>
            <a:off x="4679871" y="586477"/>
            <a:ext cx="7127448" cy="320523"/>
          </a:xfrm>
          <a:prstGeom prst="rect">
            <a:avLst/>
          </a:prstGeom>
        </p:spPr>
        <p:txBody>
          <a:bodyPr/>
          <a:lstStyle>
            <a:lvl1pPr>
              <a:defRPr sz="1800">
                <a:solidFill>
                  <a:srgbClr val="E0E621"/>
                </a:solidFill>
              </a:defRPr>
            </a:lvl1pPr>
          </a:lstStyle>
          <a:p>
            <a:pPr lvl="0"/>
            <a:r>
              <a:rPr lang="en-US" dirty="0"/>
              <a:t>Subhead</a:t>
            </a:r>
          </a:p>
        </p:txBody>
      </p:sp>
      <p:sp>
        <p:nvSpPr>
          <p:cNvPr id="9" name="Text Placeholder 8">
            <a:extLst>
              <a:ext uri="{FF2B5EF4-FFF2-40B4-BE49-F238E27FC236}">
                <a16:creationId xmlns:a16="http://schemas.microsoft.com/office/drawing/2014/main" id="{2908E09A-042E-8F6D-8894-600F87EFA740}"/>
              </a:ext>
            </a:extLst>
          </p:cNvPr>
          <p:cNvSpPr>
            <a:spLocks noGrp="1"/>
          </p:cNvSpPr>
          <p:nvPr>
            <p:ph type="body" sz="quarter" idx="11" hasCustomPrompt="1"/>
          </p:nvPr>
        </p:nvSpPr>
        <p:spPr>
          <a:xfrm>
            <a:off x="4679870" y="856913"/>
            <a:ext cx="7127449" cy="1403350"/>
          </a:xfrm>
          <a:prstGeom prst="rect">
            <a:avLst/>
          </a:prstGeom>
        </p:spPr>
        <p:txBody>
          <a:bodyPr/>
          <a:lstStyle>
            <a:lvl1pPr>
              <a:defRPr sz="1600" b="0" i="0">
                <a:latin typeface="Montserrat Medium" pitchFamily="2" charset="77"/>
              </a:defRPr>
            </a:lvl1pPr>
          </a:lstStyle>
          <a:p>
            <a:pPr lvl="0"/>
            <a:r>
              <a:rPr lang="en-US" dirty="0"/>
              <a:t>Body Copy</a:t>
            </a:r>
          </a:p>
        </p:txBody>
      </p:sp>
      <p:sp>
        <p:nvSpPr>
          <p:cNvPr id="3" name="Text Placeholder 6">
            <a:extLst>
              <a:ext uri="{FF2B5EF4-FFF2-40B4-BE49-F238E27FC236}">
                <a16:creationId xmlns:a16="http://schemas.microsoft.com/office/drawing/2014/main" id="{82FADBC3-96C6-72F2-7BC7-FC416A06B0A1}"/>
              </a:ext>
            </a:extLst>
          </p:cNvPr>
          <p:cNvSpPr>
            <a:spLocks noGrp="1"/>
          </p:cNvSpPr>
          <p:nvPr>
            <p:ph type="body" sz="quarter" idx="12" hasCustomPrompt="1"/>
          </p:nvPr>
        </p:nvSpPr>
        <p:spPr>
          <a:xfrm>
            <a:off x="4679871" y="2409453"/>
            <a:ext cx="7127448" cy="320523"/>
          </a:xfrm>
          <a:prstGeom prst="rect">
            <a:avLst/>
          </a:prstGeom>
        </p:spPr>
        <p:txBody>
          <a:bodyPr/>
          <a:lstStyle>
            <a:lvl1pPr>
              <a:defRPr sz="1800">
                <a:solidFill>
                  <a:srgbClr val="E0E621"/>
                </a:solidFill>
              </a:defRPr>
            </a:lvl1pPr>
          </a:lstStyle>
          <a:p>
            <a:pPr lvl="0"/>
            <a:r>
              <a:rPr lang="en-US" dirty="0"/>
              <a:t>Subhead</a:t>
            </a:r>
          </a:p>
        </p:txBody>
      </p:sp>
      <p:sp>
        <p:nvSpPr>
          <p:cNvPr id="4" name="Text Placeholder 8">
            <a:extLst>
              <a:ext uri="{FF2B5EF4-FFF2-40B4-BE49-F238E27FC236}">
                <a16:creationId xmlns:a16="http://schemas.microsoft.com/office/drawing/2014/main" id="{4D0E506D-AA59-C505-921F-516D97645898}"/>
              </a:ext>
            </a:extLst>
          </p:cNvPr>
          <p:cNvSpPr>
            <a:spLocks noGrp="1"/>
          </p:cNvSpPr>
          <p:nvPr>
            <p:ph type="body" sz="quarter" idx="13" hasCustomPrompt="1"/>
          </p:nvPr>
        </p:nvSpPr>
        <p:spPr>
          <a:xfrm>
            <a:off x="4679870" y="2679889"/>
            <a:ext cx="7127449" cy="1403350"/>
          </a:xfrm>
          <a:prstGeom prst="rect">
            <a:avLst/>
          </a:prstGeom>
        </p:spPr>
        <p:txBody>
          <a:bodyPr/>
          <a:lstStyle>
            <a:lvl1pPr>
              <a:defRPr sz="1600" b="0" i="0">
                <a:latin typeface="Montserrat Medium" pitchFamily="2" charset="77"/>
              </a:defRPr>
            </a:lvl1pPr>
          </a:lstStyle>
          <a:p>
            <a:pPr lvl="0"/>
            <a:r>
              <a:rPr lang="en-US" dirty="0"/>
              <a:t>Body Copy</a:t>
            </a:r>
          </a:p>
        </p:txBody>
      </p:sp>
      <p:sp>
        <p:nvSpPr>
          <p:cNvPr id="6" name="Text Placeholder 6">
            <a:extLst>
              <a:ext uri="{FF2B5EF4-FFF2-40B4-BE49-F238E27FC236}">
                <a16:creationId xmlns:a16="http://schemas.microsoft.com/office/drawing/2014/main" id="{2B87EC78-2F35-32CE-8570-3D0BB339F281}"/>
              </a:ext>
            </a:extLst>
          </p:cNvPr>
          <p:cNvSpPr>
            <a:spLocks noGrp="1"/>
          </p:cNvSpPr>
          <p:nvPr>
            <p:ph type="body" sz="quarter" idx="14" hasCustomPrompt="1"/>
          </p:nvPr>
        </p:nvSpPr>
        <p:spPr>
          <a:xfrm>
            <a:off x="4679871" y="4238253"/>
            <a:ext cx="7127448" cy="320523"/>
          </a:xfrm>
          <a:prstGeom prst="rect">
            <a:avLst/>
          </a:prstGeom>
        </p:spPr>
        <p:txBody>
          <a:bodyPr/>
          <a:lstStyle>
            <a:lvl1pPr>
              <a:defRPr sz="1800">
                <a:solidFill>
                  <a:srgbClr val="E0E621"/>
                </a:solidFill>
              </a:defRPr>
            </a:lvl1pPr>
          </a:lstStyle>
          <a:p>
            <a:pPr lvl="0"/>
            <a:r>
              <a:rPr lang="en-US" dirty="0"/>
              <a:t>Subhead</a:t>
            </a:r>
          </a:p>
        </p:txBody>
      </p:sp>
      <p:sp>
        <p:nvSpPr>
          <p:cNvPr id="8" name="Text Placeholder 8">
            <a:extLst>
              <a:ext uri="{FF2B5EF4-FFF2-40B4-BE49-F238E27FC236}">
                <a16:creationId xmlns:a16="http://schemas.microsoft.com/office/drawing/2014/main" id="{AE80B4EF-5187-0C4D-7B26-B5A38F4AFE06}"/>
              </a:ext>
            </a:extLst>
          </p:cNvPr>
          <p:cNvSpPr>
            <a:spLocks noGrp="1"/>
          </p:cNvSpPr>
          <p:nvPr>
            <p:ph type="body" sz="quarter" idx="15" hasCustomPrompt="1"/>
          </p:nvPr>
        </p:nvSpPr>
        <p:spPr>
          <a:xfrm>
            <a:off x="4679870" y="4508689"/>
            <a:ext cx="7127449" cy="1403350"/>
          </a:xfrm>
          <a:prstGeom prst="rect">
            <a:avLst/>
          </a:prstGeom>
        </p:spPr>
        <p:txBody>
          <a:bodyPr/>
          <a:lstStyle>
            <a:lvl1pPr>
              <a:defRPr sz="1600" b="0" i="0">
                <a:latin typeface="Montserrat Medium" pitchFamily="2" charset="77"/>
              </a:defRPr>
            </a:lvl1pPr>
          </a:lstStyle>
          <a:p>
            <a:pPr lvl="0"/>
            <a:r>
              <a:rPr lang="en-US" dirty="0"/>
              <a:t>Body Copy</a:t>
            </a:r>
          </a:p>
        </p:txBody>
      </p:sp>
      <p:sp>
        <p:nvSpPr>
          <p:cNvPr id="10" name="Text Placeholder 6">
            <a:extLst>
              <a:ext uri="{FF2B5EF4-FFF2-40B4-BE49-F238E27FC236}">
                <a16:creationId xmlns:a16="http://schemas.microsoft.com/office/drawing/2014/main" id="{CEDC3ABB-B097-5677-440A-CB3589B5D709}"/>
              </a:ext>
            </a:extLst>
          </p:cNvPr>
          <p:cNvSpPr>
            <a:spLocks noGrp="1"/>
          </p:cNvSpPr>
          <p:nvPr>
            <p:ph type="body" sz="quarter" idx="16" hasCustomPrompt="1"/>
          </p:nvPr>
        </p:nvSpPr>
        <p:spPr>
          <a:xfrm>
            <a:off x="377655" y="1823741"/>
            <a:ext cx="3563724" cy="320523"/>
          </a:xfrm>
          <a:prstGeom prst="rect">
            <a:avLst/>
          </a:prstGeom>
        </p:spPr>
        <p:txBody>
          <a:bodyPr/>
          <a:lstStyle>
            <a:lvl1pPr>
              <a:defRPr sz="2200" b="0" i="0">
                <a:solidFill>
                  <a:schemeClr val="bg1"/>
                </a:solidFill>
                <a:latin typeface="Montserrat Medium" pitchFamily="2" charset="77"/>
              </a:defRPr>
            </a:lvl1pPr>
          </a:lstStyle>
          <a:p>
            <a:pPr lvl="0"/>
            <a:r>
              <a:rPr lang="en-US" dirty="0"/>
              <a:t>Subhead</a:t>
            </a:r>
          </a:p>
        </p:txBody>
      </p:sp>
    </p:spTree>
    <p:extLst>
      <p:ext uri="{BB962C8B-B14F-4D97-AF65-F5344CB8AC3E}">
        <p14:creationId xmlns:p14="http://schemas.microsoft.com/office/powerpoint/2010/main" val="732023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C54EC0-3D44-E02E-47F3-0A6A4EEFD18C}"/>
              </a:ext>
            </a:extLst>
          </p:cNvPr>
          <p:cNvSpPr/>
          <p:nvPr userDrawn="1"/>
        </p:nvSpPr>
        <p:spPr>
          <a:xfrm>
            <a:off x="4323184" y="135989"/>
            <a:ext cx="7728139" cy="6582228"/>
          </a:xfrm>
          <a:prstGeom prst="rect">
            <a:avLst/>
          </a:prstGeom>
          <a:solidFill>
            <a:srgbClr val="1ECA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224B63E-CAA5-489B-859E-0E80B9986989}"/>
              </a:ext>
            </a:extLst>
          </p:cNvPr>
          <p:cNvSpPr/>
          <p:nvPr userDrawn="1"/>
        </p:nvSpPr>
        <p:spPr>
          <a:xfrm rot="16200000">
            <a:off x="-1128880" y="1405548"/>
            <a:ext cx="6585485" cy="4046369"/>
          </a:xfrm>
          <a:prstGeom prst="rect">
            <a:avLst/>
          </a:prstGeom>
          <a:solidFill>
            <a:srgbClr val="007C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CBA"/>
              </a:solidFill>
            </a:endParaRPr>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2"/>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2"/>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2"/>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2"/>
            <a:stretch>
              <a:fillRect/>
            </a:stretch>
          </p:blipFill>
          <p:spPr>
            <a:xfrm rot="10800000" flipH="1">
              <a:off x="8728839" y="6169087"/>
              <a:ext cx="681861" cy="681861"/>
            </a:xfrm>
            <a:prstGeom prst="rect">
              <a:avLst/>
            </a:prstGeom>
          </p:spPr>
        </p:pic>
      </p:grpSp>
      <p:pic>
        <p:nvPicPr>
          <p:cNvPr id="27" name="Picture 26" descr="A logo with a palm tree and dogs&#10;&#10;AI-generated content may be incorrect.">
            <a:extLst>
              <a:ext uri="{FF2B5EF4-FFF2-40B4-BE49-F238E27FC236}">
                <a16:creationId xmlns:a16="http://schemas.microsoft.com/office/drawing/2014/main" id="{453B4549-9F96-BDDC-43C3-B6FEC825F342}"/>
              </a:ext>
            </a:extLst>
          </p:cNvPr>
          <p:cNvPicPr>
            <a:picLocks noChangeAspect="1"/>
          </p:cNvPicPr>
          <p:nvPr userDrawn="1"/>
        </p:nvPicPr>
        <p:blipFill>
          <a:blip r:embed="rId3">
            <a:alphaModFix amt="50000"/>
          </a:blip>
          <a:stretch>
            <a:fillRect/>
          </a:stretch>
        </p:blipFill>
        <p:spPr>
          <a:xfrm>
            <a:off x="-67838" y="5233406"/>
            <a:ext cx="1921520" cy="1484811"/>
          </a:xfrm>
          <a:prstGeom prst="rect">
            <a:avLst/>
          </a:prstGeom>
        </p:spPr>
      </p:pic>
      <p:sp>
        <p:nvSpPr>
          <p:cNvPr id="30" name="Title Placeholder 1">
            <a:extLst>
              <a:ext uri="{FF2B5EF4-FFF2-40B4-BE49-F238E27FC236}">
                <a16:creationId xmlns:a16="http://schemas.microsoft.com/office/drawing/2014/main" id="{7D363459-76E0-D44D-FD58-3F2C65933A33}"/>
              </a:ext>
            </a:extLst>
          </p:cNvPr>
          <p:cNvSpPr>
            <a:spLocks noGrp="1"/>
          </p:cNvSpPr>
          <p:nvPr>
            <p:ph type="title" hasCustomPrompt="1"/>
          </p:nvPr>
        </p:nvSpPr>
        <p:spPr>
          <a:xfrm>
            <a:off x="384680" y="586477"/>
            <a:ext cx="3556699" cy="1223662"/>
          </a:xfrm>
          <a:prstGeom prst="rect">
            <a:avLst/>
          </a:prstGeom>
        </p:spPr>
        <p:txBody>
          <a:bodyPr vert="horz" lIns="91440" tIns="45720" rIns="91440" bIns="45720" rtlCol="0" anchor="t">
            <a:normAutofit/>
          </a:bodyPr>
          <a:lstStyle>
            <a:lvl1pPr>
              <a:defRPr sz="4000">
                <a:solidFill>
                  <a:schemeClr val="bg1"/>
                </a:solidFill>
              </a:defRPr>
            </a:lvl1pPr>
          </a:lstStyle>
          <a:p>
            <a:r>
              <a:rPr lang="en-US" dirty="0"/>
              <a:t>Click to edit title style</a:t>
            </a:r>
          </a:p>
        </p:txBody>
      </p:sp>
      <p:sp>
        <p:nvSpPr>
          <p:cNvPr id="3" name="Text Placeholder 6">
            <a:extLst>
              <a:ext uri="{FF2B5EF4-FFF2-40B4-BE49-F238E27FC236}">
                <a16:creationId xmlns:a16="http://schemas.microsoft.com/office/drawing/2014/main" id="{6F0BAC12-0E5C-8EE6-3502-E93EEF63E5A2}"/>
              </a:ext>
            </a:extLst>
          </p:cNvPr>
          <p:cNvSpPr>
            <a:spLocks noGrp="1"/>
          </p:cNvSpPr>
          <p:nvPr>
            <p:ph type="body" sz="quarter" idx="10" hasCustomPrompt="1"/>
          </p:nvPr>
        </p:nvSpPr>
        <p:spPr>
          <a:xfrm>
            <a:off x="4679871" y="586477"/>
            <a:ext cx="7127448" cy="320523"/>
          </a:xfrm>
          <a:prstGeom prst="rect">
            <a:avLst/>
          </a:prstGeom>
        </p:spPr>
        <p:txBody>
          <a:bodyPr/>
          <a:lstStyle>
            <a:lvl1pPr>
              <a:defRPr sz="1800">
                <a:solidFill>
                  <a:srgbClr val="007CBA"/>
                </a:solidFill>
              </a:defRPr>
            </a:lvl1pPr>
          </a:lstStyle>
          <a:p>
            <a:pPr lvl="0"/>
            <a:r>
              <a:rPr lang="en-US" dirty="0"/>
              <a:t>Subhead</a:t>
            </a:r>
          </a:p>
        </p:txBody>
      </p:sp>
      <p:sp>
        <p:nvSpPr>
          <p:cNvPr id="4" name="Text Placeholder 8">
            <a:extLst>
              <a:ext uri="{FF2B5EF4-FFF2-40B4-BE49-F238E27FC236}">
                <a16:creationId xmlns:a16="http://schemas.microsoft.com/office/drawing/2014/main" id="{FB9E4D0D-55DB-020A-FBFE-8C89E1619DCD}"/>
              </a:ext>
            </a:extLst>
          </p:cNvPr>
          <p:cNvSpPr>
            <a:spLocks noGrp="1"/>
          </p:cNvSpPr>
          <p:nvPr>
            <p:ph type="body" sz="quarter" idx="11" hasCustomPrompt="1"/>
          </p:nvPr>
        </p:nvSpPr>
        <p:spPr>
          <a:xfrm>
            <a:off x="4679870" y="856913"/>
            <a:ext cx="7127449" cy="1403350"/>
          </a:xfrm>
          <a:prstGeom prst="rect">
            <a:avLst/>
          </a:prstGeom>
        </p:spPr>
        <p:txBody>
          <a:bodyPr/>
          <a:lstStyle>
            <a:lvl1pPr>
              <a:defRPr sz="1600" b="0" i="0">
                <a:latin typeface="Montserrat Medium" pitchFamily="2" charset="77"/>
              </a:defRPr>
            </a:lvl1pPr>
          </a:lstStyle>
          <a:p>
            <a:pPr lvl="0"/>
            <a:r>
              <a:rPr lang="en-US" dirty="0"/>
              <a:t>Body Copy</a:t>
            </a:r>
          </a:p>
        </p:txBody>
      </p:sp>
      <p:sp>
        <p:nvSpPr>
          <p:cNvPr id="6" name="Text Placeholder 6">
            <a:extLst>
              <a:ext uri="{FF2B5EF4-FFF2-40B4-BE49-F238E27FC236}">
                <a16:creationId xmlns:a16="http://schemas.microsoft.com/office/drawing/2014/main" id="{C50F93A6-24BA-6ED8-E5E5-3F57C175081C}"/>
              </a:ext>
            </a:extLst>
          </p:cNvPr>
          <p:cNvSpPr>
            <a:spLocks noGrp="1"/>
          </p:cNvSpPr>
          <p:nvPr>
            <p:ph type="body" sz="quarter" idx="12" hasCustomPrompt="1"/>
          </p:nvPr>
        </p:nvSpPr>
        <p:spPr>
          <a:xfrm>
            <a:off x="4679871" y="2409453"/>
            <a:ext cx="7127448" cy="320523"/>
          </a:xfrm>
          <a:prstGeom prst="rect">
            <a:avLst/>
          </a:prstGeom>
        </p:spPr>
        <p:txBody>
          <a:bodyPr/>
          <a:lstStyle>
            <a:lvl1pPr>
              <a:defRPr sz="1800">
                <a:solidFill>
                  <a:srgbClr val="007CBA"/>
                </a:solidFill>
              </a:defRPr>
            </a:lvl1pPr>
          </a:lstStyle>
          <a:p>
            <a:pPr lvl="0"/>
            <a:r>
              <a:rPr lang="en-US" dirty="0"/>
              <a:t>Subhead</a:t>
            </a:r>
          </a:p>
        </p:txBody>
      </p:sp>
      <p:sp>
        <p:nvSpPr>
          <p:cNvPr id="7" name="Text Placeholder 8">
            <a:extLst>
              <a:ext uri="{FF2B5EF4-FFF2-40B4-BE49-F238E27FC236}">
                <a16:creationId xmlns:a16="http://schemas.microsoft.com/office/drawing/2014/main" id="{58BE9214-B153-FBC7-0CD9-1E8E6882BFA4}"/>
              </a:ext>
            </a:extLst>
          </p:cNvPr>
          <p:cNvSpPr>
            <a:spLocks noGrp="1"/>
          </p:cNvSpPr>
          <p:nvPr>
            <p:ph type="body" sz="quarter" idx="13" hasCustomPrompt="1"/>
          </p:nvPr>
        </p:nvSpPr>
        <p:spPr>
          <a:xfrm>
            <a:off x="4679870" y="2679889"/>
            <a:ext cx="7127449" cy="1403350"/>
          </a:xfrm>
          <a:prstGeom prst="rect">
            <a:avLst/>
          </a:prstGeom>
        </p:spPr>
        <p:txBody>
          <a:bodyPr/>
          <a:lstStyle>
            <a:lvl1pPr>
              <a:defRPr sz="1600" b="0" i="0">
                <a:latin typeface="Montserrat Medium" pitchFamily="2" charset="77"/>
              </a:defRPr>
            </a:lvl1pPr>
          </a:lstStyle>
          <a:p>
            <a:pPr lvl="0"/>
            <a:r>
              <a:rPr lang="en-US" dirty="0"/>
              <a:t>Body Copy</a:t>
            </a:r>
          </a:p>
        </p:txBody>
      </p:sp>
      <p:sp>
        <p:nvSpPr>
          <p:cNvPr id="8" name="Text Placeholder 6">
            <a:extLst>
              <a:ext uri="{FF2B5EF4-FFF2-40B4-BE49-F238E27FC236}">
                <a16:creationId xmlns:a16="http://schemas.microsoft.com/office/drawing/2014/main" id="{C284AF5E-08F0-4985-0770-454463EEA895}"/>
              </a:ext>
            </a:extLst>
          </p:cNvPr>
          <p:cNvSpPr>
            <a:spLocks noGrp="1"/>
          </p:cNvSpPr>
          <p:nvPr>
            <p:ph type="body" sz="quarter" idx="14" hasCustomPrompt="1"/>
          </p:nvPr>
        </p:nvSpPr>
        <p:spPr>
          <a:xfrm>
            <a:off x="4679871" y="4238253"/>
            <a:ext cx="7127448" cy="320523"/>
          </a:xfrm>
          <a:prstGeom prst="rect">
            <a:avLst/>
          </a:prstGeom>
        </p:spPr>
        <p:txBody>
          <a:bodyPr/>
          <a:lstStyle>
            <a:lvl1pPr>
              <a:defRPr sz="1800">
                <a:solidFill>
                  <a:srgbClr val="007CBA"/>
                </a:solidFill>
              </a:defRPr>
            </a:lvl1pPr>
          </a:lstStyle>
          <a:p>
            <a:pPr lvl="0"/>
            <a:r>
              <a:rPr lang="en-US" dirty="0"/>
              <a:t>Subhead</a:t>
            </a:r>
          </a:p>
        </p:txBody>
      </p:sp>
      <p:sp>
        <p:nvSpPr>
          <p:cNvPr id="9" name="Text Placeholder 8">
            <a:extLst>
              <a:ext uri="{FF2B5EF4-FFF2-40B4-BE49-F238E27FC236}">
                <a16:creationId xmlns:a16="http://schemas.microsoft.com/office/drawing/2014/main" id="{6333491B-242E-67EF-1590-B9463DA60ABB}"/>
              </a:ext>
            </a:extLst>
          </p:cNvPr>
          <p:cNvSpPr>
            <a:spLocks noGrp="1"/>
          </p:cNvSpPr>
          <p:nvPr>
            <p:ph type="body" sz="quarter" idx="15" hasCustomPrompt="1"/>
          </p:nvPr>
        </p:nvSpPr>
        <p:spPr>
          <a:xfrm>
            <a:off x="4679870" y="4508689"/>
            <a:ext cx="7127449" cy="1403350"/>
          </a:xfrm>
          <a:prstGeom prst="rect">
            <a:avLst/>
          </a:prstGeom>
        </p:spPr>
        <p:txBody>
          <a:bodyPr/>
          <a:lstStyle>
            <a:lvl1pPr>
              <a:defRPr sz="1600" b="0" i="0">
                <a:latin typeface="Montserrat Medium" pitchFamily="2" charset="77"/>
              </a:defRPr>
            </a:lvl1pPr>
          </a:lstStyle>
          <a:p>
            <a:pPr lvl="0"/>
            <a:r>
              <a:rPr lang="en-US" dirty="0"/>
              <a:t>Body Copy</a:t>
            </a:r>
          </a:p>
        </p:txBody>
      </p:sp>
      <p:sp>
        <p:nvSpPr>
          <p:cNvPr id="10" name="Text Placeholder 6">
            <a:extLst>
              <a:ext uri="{FF2B5EF4-FFF2-40B4-BE49-F238E27FC236}">
                <a16:creationId xmlns:a16="http://schemas.microsoft.com/office/drawing/2014/main" id="{26380BFF-600D-A575-BAF5-A76A55983663}"/>
              </a:ext>
            </a:extLst>
          </p:cNvPr>
          <p:cNvSpPr>
            <a:spLocks noGrp="1"/>
          </p:cNvSpPr>
          <p:nvPr>
            <p:ph type="body" sz="quarter" idx="16" hasCustomPrompt="1"/>
          </p:nvPr>
        </p:nvSpPr>
        <p:spPr>
          <a:xfrm>
            <a:off x="377655" y="1823741"/>
            <a:ext cx="3563724" cy="320523"/>
          </a:xfrm>
          <a:prstGeom prst="rect">
            <a:avLst/>
          </a:prstGeom>
        </p:spPr>
        <p:txBody>
          <a:bodyPr/>
          <a:lstStyle>
            <a:lvl1pPr>
              <a:defRPr sz="2200" b="0" i="0">
                <a:solidFill>
                  <a:schemeClr val="bg1"/>
                </a:solidFill>
                <a:latin typeface="Montserrat Medium" pitchFamily="2" charset="77"/>
              </a:defRPr>
            </a:lvl1pPr>
          </a:lstStyle>
          <a:p>
            <a:pPr lvl="0"/>
            <a:r>
              <a:rPr lang="en-US" dirty="0"/>
              <a:t>Subhead</a:t>
            </a:r>
          </a:p>
        </p:txBody>
      </p:sp>
    </p:spTree>
    <p:extLst>
      <p:ext uri="{BB962C8B-B14F-4D97-AF65-F5344CB8AC3E}">
        <p14:creationId xmlns:p14="http://schemas.microsoft.com/office/powerpoint/2010/main" val="2528278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C54EC0-3D44-E02E-47F3-0A6A4EEFD18C}"/>
              </a:ext>
            </a:extLst>
          </p:cNvPr>
          <p:cNvSpPr/>
          <p:nvPr userDrawn="1"/>
        </p:nvSpPr>
        <p:spPr>
          <a:xfrm>
            <a:off x="4323184" y="135989"/>
            <a:ext cx="7728139" cy="6582228"/>
          </a:xfrm>
          <a:prstGeom prst="rect">
            <a:avLst/>
          </a:prstGeom>
          <a:solidFill>
            <a:srgbClr val="E0E6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224B63E-CAA5-489B-859E-0E80B9986989}"/>
              </a:ext>
            </a:extLst>
          </p:cNvPr>
          <p:cNvSpPr/>
          <p:nvPr userDrawn="1"/>
        </p:nvSpPr>
        <p:spPr>
          <a:xfrm rot="16200000">
            <a:off x="-1128880" y="1405548"/>
            <a:ext cx="6585485" cy="4046369"/>
          </a:xfrm>
          <a:prstGeom prst="rect">
            <a:avLst/>
          </a:prstGeom>
          <a:solidFill>
            <a:srgbClr val="1D864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CBA"/>
              </a:solidFill>
            </a:endParaRPr>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2"/>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2"/>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2"/>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2"/>
            <a:stretch>
              <a:fillRect/>
            </a:stretch>
          </p:blipFill>
          <p:spPr>
            <a:xfrm rot="10800000" flipH="1">
              <a:off x="8728839" y="6169087"/>
              <a:ext cx="681861" cy="681861"/>
            </a:xfrm>
            <a:prstGeom prst="rect">
              <a:avLst/>
            </a:prstGeom>
          </p:spPr>
        </p:pic>
      </p:grpSp>
      <p:pic>
        <p:nvPicPr>
          <p:cNvPr id="27" name="Picture 26" descr="A logo with a palm tree and dogs&#10;&#10;AI-generated content may be incorrect.">
            <a:extLst>
              <a:ext uri="{FF2B5EF4-FFF2-40B4-BE49-F238E27FC236}">
                <a16:creationId xmlns:a16="http://schemas.microsoft.com/office/drawing/2014/main" id="{453B4549-9F96-BDDC-43C3-B6FEC825F342}"/>
              </a:ext>
            </a:extLst>
          </p:cNvPr>
          <p:cNvPicPr>
            <a:picLocks noChangeAspect="1"/>
          </p:cNvPicPr>
          <p:nvPr userDrawn="1"/>
        </p:nvPicPr>
        <p:blipFill>
          <a:blip r:embed="rId3">
            <a:alphaModFix amt="50000"/>
          </a:blip>
          <a:stretch>
            <a:fillRect/>
          </a:stretch>
        </p:blipFill>
        <p:spPr>
          <a:xfrm>
            <a:off x="-67838" y="5233406"/>
            <a:ext cx="1921520" cy="1484811"/>
          </a:xfrm>
          <a:prstGeom prst="rect">
            <a:avLst/>
          </a:prstGeom>
        </p:spPr>
      </p:pic>
      <p:sp>
        <p:nvSpPr>
          <p:cNvPr id="30" name="Title Placeholder 1">
            <a:extLst>
              <a:ext uri="{FF2B5EF4-FFF2-40B4-BE49-F238E27FC236}">
                <a16:creationId xmlns:a16="http://schemas.microsoft.com/office/drawing/2014/main" id="{7D363459-76E0-D44D-FD58-3F2C65933A33}"/>
              </a:ext>
            </a:extLst>
          </p:cNvPr>
          <p:cNvSpPr>
            <a:spLocks noGrp="1"/>
          </p:cNvSpPr>
          <p:nvPr>
            <p:ph type="title" hasCustomPrompt="1"/>
          </p:nvPr>
        </p:nvSpPr>
        <p:spPr>
          <a:xfrm>
            <a:off x="384680" y="586477"/>
            <a:ext cx="3556699" cy="1223662"/>
          </a:xfrm>
          <a:prstGeom prst="rect">
            <a:avLst/>
          </a:prstGeom>
        </p:spPr>
        <p:txBody>
          <a:bodyPr vert="horz" lIns="91440" tIns="45720" rIns="91440" bIns="45720" rtlCol="0" anchor="t">
            <a:normAutofit/>
          </a:bodyPr>
          <a:lstStyle>
            <a:lvl1pPr>
              <a:defRPr sz="4000">
                <a:solidFill>
                  <a:schemeClr val="bg1"/>
                </a:solidFill>
              </a:defRPr>
            </a:lvl1pPr>
          </a:lstStyle>
          <a:p>
            <a:r>
              <a:rPr lang="en-US" dirty="0"/>
              <a:t>Click to edit title style</a:t>
            </a:r>
          </a:p>
        </p:txBody>
      </p:sp>
      <p:sp>
        <p:nvSpPr>
          <p:cNvPr id="3" name="Text Placeholder 6">
            <a:extLst>
              <a:ext uri="{FF2B5EF4-FFF2-40B4-BE49-F238E27FC236}">
                <a16:creationId xmlns:a16="http://schemas.microsoft.com/office/drawing/2014/main" id="{F355C603-B76F-6700-BBBC-875A80FC64AA}"/>
              </a:ext>
            </a:extLst>
          </p:cNvPr>
          <p:cNvSpPr>
            <a:spLocks noGrp="1"/>
          </p:cNvSpPr>
          <p:nvPr>
            <p:ph type="body" sz="quarter" idx="10" hasCustomPrompt="1"/>
          </p:nvPr>
        </p:nvSpPr>
        <p:spPr>
          <a:xfrm>
            <a:off x="4679871" y="586477"/>
            <a:ext cx="7127448" cy="320523"/>
          </a:xfrm>
          <a:prstGeom prst="rect">
            <a:avLst/>
          </a:prstGeom>
        </p:spPr>
        <p:txBody>
          <a:bodyPr/>
          <a:lstStyle>
            <a:lvl1pPr>
              <a:defRPr sz="1800">
                <a:solidFill>
                  <a:srgbClr val="1D8649"/>
                </a:solidFill>
              </a:defRPr>
            </a:lvl1pPr>
          </a:lstStyle>
          <a:p>
            <a:pPr lvl="0"/>
            <a:r>
              <a:rPr lang="en-US" dirty="0"/>
              <a:t>Subhead</a:t>
            </a:r>
          </a:p>
        </p:txBody>
      </p:sp>
      <p:sp>
        <p:nvSpPr>
          <p:cNvPr id="4" name="Text Placeholder 8">
            <a:extLst>
              <a:ext uri="{FF2B5EF4-FFF2-40B4-BE49-F238E27FC236}">
                <a16:creationId xmlns:a16="http://schemas.microsoft.com/office/drawing/2014/main" id="{6C7FCEB9-00E2-72F6-2368-1B9B78614B8D}"/>
              </a:ext>
            </a:extLst>
          </p:cNvPr>
          <p:cNvSpPr>
            <a:spLocks noGrp="1"/>
          </p:cNvSpPr>
          <p:nvPr>
            <p:ph type="body" sz="quarter" idx="11" hasCustomPrompt="1"/>
          </p:nvPr>
        </p:nvSpPr>
        <p:spPr>
          <a:xfrm>
            <a:off x="4679870" y="856913"/>
            <a:ext cx="7127449" cy="1403350"/>
          </a:xfrm>
          <a:prstGeom prst="rect">
            <a:avLst/>
          </a:prstGeom>
        </p:spPr>
        <p:txBody>
          <a:bodyPr/>
          <a:lstStyle>
            <a:lvl1pPr>
              <a:defRPr sz="1600" b="0" i="0">
                <a:solidFill>
                  <a:srgbClr val="1D8649"/>
                </a:solidFill>
                <a:latin typeface="Montserrat Medium" pitchFamily="2" charset="77"/>
              </a:defRPr>
            </a:lvl1pPr>
          </a:lstStyle>
          <a:p>
            <a:pPr lvl="0"/>
            <a:r>
              <a:rPr lang="en-US" dirty="0"/>
              <a:t>Body Copy</a:t>
            </a:r>
          </a:p>
        </p:txBody>
      </p:sp>
      <p:sp>
        <p:nvSpPr>
          <p:cNvPr id="6" name="Text Placeholder 6">
            <a:extLst>
              <a:ext uri="{FF2B5EF4-FFF2-40B4-BE49-F238E27FC236}">
                <a16:creationId xmlns:a16="http://schemas.microsoft.com/office/drawing/2014/main" id="{9728B551-838A-E1D4-944E-2516754ED133}"/>
              </a:ext>
            </a:extLst>
          </p:cNvPr>
          <p:cNvSpPr>
            <a:spLocks noGrp="1"/>
          </p:cNvSpPr>
          <p:nvPr>
            <p:ph type="body" sz="quarter" idx="12" hasCustomPrompt="1"/>
          </p:nvPr>
        </p:nvSpPr>
        <p:spPr>
          <a:xfrm>
            <a:off x="4679871" y="2409453"/>
            <a:ext cx="7127448" cy="320523"/>
          </a:xfrm>
          <a:prstGeom prst="rect">
            <a:avLst/>
          </a:prstGeom>
        </p:spPr>
        <p:txBody>
          <a:bodyPr/>
          <a:lstStyle>
            <a:lvl1pPr>
              <a:defRPr sz="1800">
                <a:solidFill>
                  <a:srgbClr val="1D8649"/>
                </a:solidFill>
              </a:defRPr>
            </a:lvl1pPr>
          </a:lstStyle>
          <a:p>
            <a:pPr lvl="0"/>
            <a:r>
              <a:rPr lang="en-US" dirty="0"/>
              <a:t>Subhead</a:t>
            </a:r>
          </a:p>
        </p:txBody>
      </p:sp>
      <p:sp>
        <p:nvSpPr>
          <p:cNvPr id="7" name="Text Placeholder 8">
            <a:extLst>
              <a:ext uri="{FF2B5EF4-FFF2-40B4-BE49-F238E27FC236}">
                <a16:creationId xmlns:a16="http://schemas.microsoft.com/office/drawing/2014/main" id="{ED848055-6B85-EFF0-9436-48B61D4C7379}"/>
              </a:ext>
            </a:extLst>
          </p:cNvPr>
          <p:cNvSpPr>
            <a:spLocks noGrp="1"/>
          </p:cNvSpPr>
          <p:nvPr>
            <p:ph type="body" sz="quarter" idx="13" hasCustomPrompt="1"/>
          </p:nvPr>
        </p:nvSpPr>
        <p:spPr>
          <a:xfrm>
            <a:off x="4679870" y="2679889"/>
            <a:ext cx="7127449" cy="1403350"/>
          </a:xfrm>
          <a:prstGeom prst="rect">
            <a:avLst/>
          </a:prstGeom>
        </p:spPr>
        <p:txBody>
          <a:bodyPr/>
          <a:lstStyle>
            <a:lvl1pPr>
              <a:defRPr sz="1600" b="0" i="0">
                <a:solidFill>
                  <a:srgbClr val="1D8649"/>
                </a:solidFill>
                <a:latin typeface="Montserrat Medium" pitchFamily="2" charset="77"/>
              </a:defRPr>
            </a:lvl1pPr>
          </a:lstStyle>
          <a:p>
            <a:pPr lvl="0"/>
            <a:r>
              <a:rPr lang="en-US" dirty="0"/>
              <a:t>Body Copy</a:t>
            </a:r>
          </a:p>
        </p:txBody>
      </p:sp>
      <p:sp>
        <p:nvSpPr>
          <p:cNvPr id="8" name="Text Placeholder 6">
            <a:extLst>
              <a:ext uri="{FF2B5EF4-FFF2-40B4-BE49-F238E27FC236}">
                <a16:creationId xmlns:a16="http://schemas.microsoft.com/office/drawing/2014/main" id="{F4FF694E-13E3-D590-3D29-41B81CDF3627}"/>
              </a:ext>
            </a:extLst>
          </p:cNvPr>
          <p:cNvSpPr>
            <a:spLocks noGrp="1"/>
          </p:cNvSpPr>
          <p:nvPr>
            <p:ph type="body" sz="quarter" idx="14" hasCustomPrompt="1"/>
          </p:nvPr>
        </p:nvSpPr>
        <p:spPr>
          <a:xfrm>
            <a:off x="4679871" y="4238253"/>
            <a:ext cx="7127448" cy="320523"/>
          </a:xfrm>
          <a:prstGeom prst="rect">
            <a:avLst/>
          </a:prstGeom>
        </p:spPr>
        <p:txBody>
          <a:bodyPr/>
          <a:lstStyle>
            <a:lvl1pPr>
              <a:defRPr sz="1800">
                <a:solidFill>
                  <a:srgbClr val="1D8649"/>
                </a:solidFill>
              </a:defRPr>
            </a:lvl1pPr>
          </a:lstStyle>
          <a:p>
            <a:pPr lvl="0"/>
            <a:r>
              <a:rPr lang="en-US" dirty="0"/>
              <a:t>Subhead</a:t>
            </a:r>
          </a:p>
        </p:txBody>
      </p:sp>
      <p:sp>
        <p:nvSpPr>
          <p:cNvPr id="9" name="Text Placeholder 8">
            <a:extLst>
              <a:ext uri="{FF2B5EF4-FFF2-40B4-BE49-F238E27FC236}">
                <a16:creationId xmlns:a16="http://schemas.microsoft.com/office/drawing/2014/main" id="{EB156075-D28C-8BAC-D76A-CA7C5E826F96}"/>
              </a:ext>
            </a:extLst>
          </p:cNvPr>
          <p:cNvSpPr>
            <a:spLocks noGrp="1"/>
          </p:cNvSpPr>
          <p:nvPr>
            <p:ph type="body" sz="quarter" idx="15" hasCustomPrompt="1"/>
          </p:nvPr>
        </p:nvSpPr>
        <p:spPr>
          <a:xfrm>
            <a:off x="4679870" y="4508689"/>
            <a:ext cx="7127449" cy="1403350"/>
          </a:xfrm>
          <a:prstGeom prst="rect">
            <a:avLst/>
          </a:prstGeom>
        </p:spPr>
        <p:txBody>
          <a:bodyPr/>
          <a:lstStyle>
            <a:lvl1pPr>
              <a:defRPr sz="1600" b="0" i="0">
                <a:solidFill>
                  <a:srgbClr val="1D8649"/>
                </a:solidFill>
                <a:latin typeface="Montserrat Medium" pitchFamily="2" charset="77"/>
              </a:defRPr>
            </a:lvl1pPr>
          </a:lstStyle>
          <a:p>
            <a:pPr lvl="0"/>
            <a:r>
              <a:rPr lang="en-US" dirty="0"/>
              <a:t>Body Copy</a:t>
            </a:r>
          </a:p>
        </p:txBody>
      </p:sp>
      <p:sp>
        <p:nvSpPr>
          <p:cNvPr id="10" name="Text Placeholder 6">
            <a:extLst>
              <a:ext uri="{FF2B5EF4-FFF2-40B4-BE49-F238E27FC236}">
                <a16:creationId xmlns:a16="http://schemas.microsoft.com/office/drawing/2014/main" id="{F4FF8D20-C98B-F149-3855-FB9049C2C1E9}"/>
              </a:ext>
            </a:extLst>
          </p:cNvPr>
          <p:cNvSpPr>
            <a:spLocks noGrp="1"/>
          </p:cNvSpPr>
          <p:nvPr>
            <p:ph type="body" sz="quarter" idx="16" hasCustomPrompt="1"/>
          </p:nvPr>
        </p:nvSpPr>
        <p:spPr>
          <a:xfrm>
            <a:off x="377655" y="1823741"/>
            <a:ext cx="3563724" cy="320523"/>
          </a:xfrm>
          <a:prstGeom prst="rect">
            <a:avLst/>
          </a:prstGeom>
        </p:spPr>
        <p:txBody>
          <a:bodyPr/>
          <a:lstStyle>
            <a:lvl1pPr>
              <a:defRPr sz="2200" b="0" i="0">
                <a:solidFill>
                  <a:schemeClr val="bg1"/>
                </a:solidFill>
                <a:latin typeface="Montserrat Medium" pitchFamily="2" charset="77"/>
              </a:defRPr>
            </a:lvl1pPr>
          </a:lstStyle>
          <a:p>
            <a:pPr lvl="0"/>
            <a:r>
              <a:rPr lang="en-US" dirty="0"/>
              <a:t>Subhead</a:t>
            </a:r>
          </a:p>
        </p:txBody>
      </p:sp>
    </p:spTree>
    <p:extLst>
      <p:ext uri="{BB962C8B-B14F-4D97-AF65-F5344CB8AC3E}">
        <p14:creationId xmlns:p14="http://schemas.microsoft.com/office/powerpoint/2010/main" val="484101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C54EC0-3D44-E02E-47F3-0A6A4EEFD18C}"/>
              </a:ext>
            </a:extLst>
          </p:cNvPr>
          <p:cNvSpPr/>
          <p:nvPr userDrawn="1"/>
        </p:nvSpPr>
        <p:spPr>
          <a:xfrm>
            <a:off x="4323184" y="135989"/>
            <a:ext cx="7728139" cy="6582228"/>
          </a:xfrm>
          <a:prstGeom prst="rect">
            <a:avLst/>
          </a:prstGeom>
          <a:solidFill>
            <a:srgbClr val="1D864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224B63E-CAA5-489B-859E-0E80B9986989}"/>
              </a:ext>
            </a:extLst>
          </p:cNvPr>
          <p:cNvSpPr/>
          <p:nvPr userDrawn="1"/>
        </p:nvSpPr>
        <p:spPr>
          <a:xfrm rot="16200000">
            <a:off x="-1128880" y="1405548"/>
            <a:ext cx="6585485" cy="4046369"/>
          </a:xfrm>
          <a:prstGeom prst="rect">
            <a:avLst/>
          </a:prstGeom>
          <a:solidFill>
            <a:srgbClr val="E0E6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CBA"/>
              </a:solidFill>
            </a:endParaRPr>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2"/>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2"/>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2"/>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2"/>
            <a:stretch>
              <a:fillRect/>
            </a:stretch>
          </p:blipFill>
          <p:spPr>
            <a:xfrm rot="10800000" flipH="1">
              <a:off x="8728839" y="6169087"/>
              <a:ext cx="681861" cy="681861"/>
            </a:xfrm>
            <a:prstGeom prst="rect">
              <a:avLst/>
            </a:prstGeom>
          </p:spPr>
        </p:pic>
      </p:grpSp>
      <p:pic>
        <p:nvPicPr>
          <p:cNvPr id="27" name="Picture 26" descr="A logo with a palm tree and dogs&#10;&#10;AI-generated content may be incorrect.">
            <a:extLst>
              <a:ext uri="{FF2B5EF4-FFF2-40B4-BE49-F238E27FC236}">
                <a16:creationId xmlns:a16="http://schemas.microsoft.com/office/drawing/2014/main" id="{453B4549-9F96-BDDC-43C3-B6FEC825F342}"/>
              </a:ext>
            </a:extLst>
          </p:cNvPr>
          <p:cNvPicPr>
            <a:picLocks noChangeAspect="1"/>
          </p:cNvPicPr>
          <p:nvPr userDrawn="1"/>
        </p:nvPicPr>
        <p:blipFill>
          <a:blip r:embed="rId3">
            <a:alphaModFix amt="50000"/>
          </a:blip>
          <a:stretch>
            <a:fillRect/>
          </a:stretch>
        </p:blipFill>
        <p:spPr>
          <a:xfrm>
            <a:off x="-67838" y="5233406"/>
            <a:ext cx="1921520" cy="1484811"/>
          </a:xfrm>
          <a:prstGeom prst="rect">
            <a:avLst/>
          </a:prstGeom>
        </p:spPr>
      </p:pic>
      <p:sp>
        <p:nvSpPr>
          <p:cNvPr id="30" name="Title Placeholder 1">
            <a:extLst>
              <a:ext uri="{FF2B5EF4-FFF2-40B4-BE49-F238E27FC236}">
                <a16:creationId xmlns:a16="http://schemas.microsoft.com/office/drawing/2014/main" id="{7D363459-76E0-D44D-FD58-3F2C65933A33}"/>
              </a:ext>
            </a:extLst>
          </p:cNvPr>
          <p:cNvSpPr>
            <a:spLocks noGrp="1"/>
          </p:cNvSpPr>
          <p:nvPr>
            <p:ph type="title" hasCustomPrompt="1"/>
          </p:nvPr>
        </p:nvSpPr>
        <p:spPr>
          <a:xfrm>
            <a:off x="384680" y="586477"/>
            <a:ext cx="3556699" cy="1223662"/>
          </a:xfrm>
          <a:prstGeom prst="rect">
            <a:avLst/>
          </a:prstGeom>
        </p:spPr>
        <p:txBody>
          <a:bodyPr vert="horz" lIns="91440" tIns="45720" rIns="91440" bIns="45720" rtlCol="0" anchor="t">
            <a:normAutofit/>
          </a:bodyPr>
          <a:lstStyle>
            <a:lvl1pPr>
              <a:defRPr sz="4000">
                <a:solidFill>
                  <a:srgbClr val="1D8649"/>
                </a:solidFill>
              </a:defRPr>
            </a:lvl1pPr>
          </a:lstStyle>
          <a:p>
            <a:r>
              <a:rPr lang="en-US" dirty="0"/>
              <a:t>Click to edit title style</a:t>
            </a:r>
          </a:p>
        </p:txBody>
      </p:sp>
      <p:sp>
        <p:nvSpPr>
          <p:cNvPr id="3" name="Text Placeholder 6">
            <a:extLst>
              <a:ext uri="{FF2B5EF4-FFF2-40B4-BE49-F238E27FC236}">
                <a16:creationId xmlns:a16="http://schemas.microsoft.com/office/drawing/2014/main" id="{35A1FC12-A4B0-7A0D-B5AD-6C93882F9E1C}"/>
              </a:ext>
            </a:extLst>
          </p:cNvPr>
          <p:cNvSpPr>
            <a:spLocks noGrp="1"/>
          </p:cNvSpPr>
          <p:nvPr>
            <p:ph type="body" sz="quarter" idx="10" hasCustomPrompt="1"/>
          </p:nvPr>
        </p:nvSpPr>
        <p:spPr>
          <a:xfrm>
            <a:off x="4679871" y="586477"/>
            <a:ext cx="7127448" cy="320523"/>
          </a:xfrm>
          <a:prstGeom prst="rect">
            <a:avLst/>
          </a:prstGeom>
        </p:spPr>
        <p:txBody>
          <a:bodyPr/>
          <a:lstStyle>
            <a:lvl1pPr>
              <a:defRPr sz="1800">
                <a:solidFill>
                  <a:srgbClr val="E0E621"/>
                </a:solidFill>
              </a:defRPr>
            </a:lvl1pPr>
          </a:lstStyle>
          <a:p>
            <a:pPr lvl="0"/>
            <a:r>
              <a:rPr lang="en-US" dirty="0"/>
              <a:t>Subhead</a:t>
            </a:r>
          </a:p>
        </p:txBody>
      </p:sp>
      <p:sp>
        <p:nvSpPr>
          <p:cNvPr id="4" name="Text Placeholder 8">
            <a:extLst>
              <a:ext uri="{FF2B5EF4-FFF2-40B4-BE49-F238E27FC236}">
                <a16:creationId xmlns:a16="http://schemas.microsoft.com/office/drawing/2014/main" id="{A26753B8-BA5F-31C7-EBA2-7DA59FD8110F}"/>
              </a:ext>
            </a:extLst>
          </p:cNvPr>
          <p:cNvSpPr>
            <a:spLocks noGrp="1"/>
          </p:cNvSpPr>
          <p:nvPr>
            <p:ph type="body" sz="quarter" idx="11" hasCustomPrompt="1"/>
          </p:nvPr>
        </p:nvSpPr>
        <p:spPr>
          <a:xfrm>
            <a:off x="4679870" y="856913"/>
            <a:ext cx="7127449" cy="1403350"/>
          </a:xfrm>
          <a:prstGeom prst="rect">
            <a:avLst/>
          </a:prstGeom>
        </p:spPr>
        <p:txBody>
          <a:bodyPr/>
          <a:lstStyle>
            <a:lvl1pPr>
              <a:defRPr sz="1600" b="0" i="0">
                <a:latin typeface="Montserrat Medium" pitchFamily="2" charset="77"/>
              </a:defRPr>
            </a:lvl1pPr>
          </a:lstStyle>
          <a:p>
            <a:pPr lvl="0"/>
            <a:r>
              <a:rPr lang="en-US" dirty="0"/>
              <a:t>Body Copy</a:t>
            </a:r>
          </a:p>
        </p:txBody>
      </p:sp>
      <p:sp>
        <p:nvSpPr>
          <p:cNvPr id="6" name="Text Placeholder 6">
            <a:extLst>
              <a:ext uri="{FF2B5EF4-FFF2-40B4-BE49-F238E27FC236}">
                <a16:creationId xmlns:a16="http://schemas.microsoft.com/office/drawing/2014/main" id="{EBF571F3-0643-C286-F1EF-17D051C8AC2F}"/>
              </a:ext>
            </a:extLst>
          </p:cNvPr>
          <p:cNvSpPr>
            <a:spLocks noGrp="1"/>
          </p:cNvSpPr>
          <p:nvPr>
            <p:ph type="body" sz="quarter" idx="12" hasCustomPrompt="1"/>
          </p:nvPr>
        </p:nvSpPr>
        <p:spPr>
          <a:xfrm>
            <a:off x="4679871" y="2409453"/>
            <a:ext cx="7127448" cy="320523"/>
          </a:xfrm>
          <a:prstGeom prst="rect">
            <a:avLst/>
          </a:prstGeom>
        </p:spPr>
        <p:txBody>
          <a:bodyPr/>
          <a:lstStyle>
            <a:lvl1pPr>
              <a:defRPr sz="1800">
                <a:solidFill>
                  <a:srgbClr val="E0E621"/>
                </a:solidFill>
              </a:defRPr>
            </a:lvl1pPr>
          </a:lstStyle>
          <a:p>
            <a:pPr lvl="0"/>
            <a:r>
              <a:rPr lang="en-US" dirty="0"/>
              <a:t>Subhead</a:t>
            </a:r>
          </a:p>
        </p:txBody>
      </p:sp>
      <p:sp>
        <p:nvSpPr>
          <p:cNvPr id="7" name="Text Placeholder 8">
            <a:extLst>
              <a:ext uri="{FF2B5EF4-FFF2-40B4-BE49-F238E27FC236}">
                <a16:creationId xmlns:a16="http://schemas.microsoft.com/office/drawing/2014/main" id="{54E86266-D543-4D2E-762B-CEB6B2E24B1E}"/>
              </a:ext>
            </a:extLst>
          </p:cNvPr>
          <p:cNvSpPr>
            <a:spLocks noGrp="1"/>
          </p:cNvSpPr>
          <p:nvPr>
            <p:ph type="body" sz="quarter" idx="13" hasCustomPrompt="1"/>
          </p:nvPr>
        </p:nvSpPr>
        <p:spPr>
          <a:xfrm>
            <a:off x="4679870" y="2679889"/>
            <a:ext cx="7127449" cy="1403350"/>
          </a:xfrm>
          <a:prstGeom prst="rect">
            <a:avLst/>
          </a:prstGeom>
        </p:spPr>
        <p:txBody>
          <a:bodyPr/>
          <a:lstStyle>
            <a:lvl1pPr>
              <a:defRPr sz="1600" b="0" i="0">
                <a:latin typeface="Montserrat Medium" pitchFamily="2" charset="77"/>
              </a:defRPr>
            </a:lvl1pPr>
          </a:lstStyle>
          <a:p>
            <a:pPr lvl="0"/>
            <a:r>
              <a:rPr lang="en-US" dirty="0"/>
              <a:t>Body Copy</a:t>
            </a:r>
          </a:p>
        </p:txBody>
      </p:sp>
      <p:sp>
        <p:nvSpPr>
          <p:cNvPr id="8" name="Text Placeholder 6">
            <a:extLst>
              <a:ext uri="{FF2B5EF4-FFF2-40B4-BE49-F238E27FC236}">
                <a16:creationId xmlns:a16="http://schemas.microsoft.com/office/drawing/2014/main" id="{5366A01A-C05D-9D34-2EDA-05A13A1B0316}"/>
              </a:ext>
            </a:extLst>
          </p:cNvPr>
          <p:cNvSpPr>
            <a:spLocks noGrp="1"/>
          </p:cNvSpPr>
          <p:nvPr>
            <p:ph type="body" sz="quarter" idx="14" hasCustomPrompt="1"/>
          </p:nvPr>
        </p:nvSpPr>
        <p:spPr>
          <a:xfrm>
            <a:off x="4679871" y="4238253"/>
            <a:ext cx="7127448" cy="320523"/>
          </a:xfrm>
          <a:prstGeom prst="rect">
            <a:avLst/>
          </a:prstGeom>
        </p:spPr>
        <p:txBody>
          <a:bodyPr/>
          <a:lstStyle>
            <a:lvl1pPr>
              <a:defRPr sz="1800">
                <a:solidFill>
                  <a:srgbClr val="E0E621"/>
                </a:solidFill>
              </a:defRPr>
            </a:lvl1pPr>
          </a:lstStyle>
          <a:p>
            <a:pPr lvl="0"/>
            <a:r>
              <a:rPr lang="en-US" dirty="0"/>
              <a:t>Subhead</a:t>
            </a:r>
          </a:p>
        </p:txBody>
      </p:sp>
      <p:sp>
        <p:nvSpPr>
          <p:cNvPr id="9" name="Text Placeholder 8">
            <a:extLst>
              <a:ext uri="{FF2B5EF4-FFF2-40B4-BE49-F238E27FC236}">
                <a16:creationId xmlns:a16="http://schemas.microsoft.com/office/drawing/2014/main" id="{7CD1971F-ACD9-0C56-21BA-E322C2FB28C2}"/>
              </a:ext>
            </a:extLst>
          </p:cNvPr>
          <p:cNvSpPr>
            <a:spLocks noGrp="1"/>
          </p:cNvSpPr>
          <p:nvPr>
            <p:ph type="body" sz="quarter" idx="15" hasCustomPrompt="1"/>
          </p:nvPr>
        </p:nvSpPr>
        <p:spPr>
          <a:xfrm>
            <a:off x="4679870" y="4508689"/>
            <a:ext cx="7127449" cy="1403350"/>
          </a:xfrm>
          <a:prstGeom prst="rect">
            <a:avLst/>
          </a:prstGeom>
        </p:spPr>
        <p:txBody>
          <a:bodyPr/>
          <a:lstStyle>
            <a:lvl1pPr>
              <a:defRPr sz="1600" b="0" i="0">
                <a:latin typeface="Montserrat Medium" pitchFamily="2" charset="77"/>
              </a:defRPr>
            </a:lvl1pPr>
          </a:lstStyle>
          <a:p>
            <a:pPr lvl="0"/>
            <a:r>
              <a:rPr lang="en-US" dirty="0"/>
              <a:t>Body Copy</a:t>
            </a:r>
          </a:p>
        </p:txBody>
      </p:sp>
      <p:sp>
        <p:nvSpPr>
          <p:cNvPr id="10" name="Text Placeholder 6">
            <a:extLst>
              <a:ext uri="{FF2B5EF4-FFF2-40B4-BE49-F238E27FC236}">
                <a16:creationId xmlns:a16="http://schemas.microsoft.com/office/drawing/2014/main" id="{2E57A857-6302-6C8A-639B-48AC24DBE596}"/>
              </a:ext>
            </a:extLst>
          </p:cNvPr>
          <p:cNvSpPr>
            <a:spLocks noGrp="1"/>
          </p:cNvSpPr>
          <p:nvPr>
            <p:ph type="body" sz="quarter" idx="16" hasCustomPrompt="1"/>
          </p:nvPr>
        </p:nvSpPr>
        <p:spPr>
          <a:xfrm>
            <a:off x="377655" y="1823741"/>
            <a:ext cx="3563724" cy="320523"/>
          </a:xfrm>
          <a:prstGeom prst="rect">
            <a:avLst/>
          </a:prstGeom>
        </p:spPr>
        <p:txBody>
          <a:bodyPr/>
          <a:lstStyle>
            <a:lvl1pPr>
              <a:defRPr sz="2200" b="0" i="0">
                <a:solidFill>
                  <a:srgbClr val="1D8649"/>
                </a:solidFill>
                <a:latin typeface="Montserrat Medium" pitchFamily="2" charset="77"/>
              </a:defRPr>
            </a:lvl1pPr>
          </a:lstStyle>
          <a:p>
            <a:pPr lvl="0"/>
            <a:r>
              <a:rPr lang="en-US" dirty="0"/>
              <a:t>Subhead</a:t>
            </a:r>
          </a:p>
        </p:txBody>
      </p:sp>
    </p:spTree>
    <p:extLst>
      <p:ext uri="{BB962C8B-B14F-4D97-AF65-F5344CB8AC3E}">
        <p14:creationId xmlns:p14="http://schemas.microsoft.com/office/powerpoint/2010/main" val="667465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881F4D76-63A7-69F1-B5A7-125806402270}"/>
              </a:ext>
            </a:extLst>
          </p:cNvPr>
          <p:cNvPicPr>
            <a:picLocks noChangeAspect="1"/>
          </p:cNvPicPr>
          <p:nvPr userDrawn="1"/>
        </p:nvPicPr>
        <p:blipFill>
          <a:blip r:embed="rId2"/>
          <a:srcRect t="7410" b="7410"/>
          <a:stretch/>
        </p:blipFill>
        <p:spPr>
          <a:xfrm>
            <a:off x="140679" y="132731"/>
            <a:ext cx="7731214" cy="6585486"/>
          </a:xfrm>
          <a:prstGeom prst="rect">
            <a:avLst/>
          </a:prstGeom>
        </p:spPr>
      </p:pic>
      <p:sp>
        <p:nvSpPr>
          <p:cNvPr id="12" name="Rectangle 11">
            <a:extLst>
              <a:ext uri="{FF2B5EF4-FFF2-40B4-BE49-F238E27FC236}">
                <a16:creationId xmlns:a16="http://schemas.microsoft.com/office/drawing/2014/main" id="{A224B63E-CAA5-489B-859E-0E80B9986989}"/>
              </a:ext>
            </a:extLst>
          </p:cNvPr>
          <p:cNvSpPr/>
          <p:nvPr userDrawn="1"/>
        </p:nvSpPr>
        <p:spPr>
          <a:xfrm rot="16200000">
            <a:off x="6735395" y="1405548"/>
            <a:ext cx="6585485" cy="4046369"/>
          </a:xfrm>
          <a:prstGeom prst="rect">
            <a:avLst/>
          </a:prstGeom>
          <a:solidFill>
            <a:srgbClr val="1D864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3"/>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3"/>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3"/>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3"/>
            <a:stretch>
              <a:fillRect/>
            </a:stretch>
          </p:blipFill>
          <p:spPr>
            <a:xfrm rot="10800000" flipH="1">
              <a:off x="8728839" y="6169087"/>
              <a:ext cx="681861" cy="681861"/>
            </a:xfrm>
            <a:prstGeom prst="rect">
              <a:avLst/>
            </a:prstGeom>
          </p:spPr>
        </p:pic>
      </p:grpSp>
      <p:sp>
        <p:nvSpPr>
          <p:cNvPr id="30" name="Title Placeholder 1">
            <a:extLst>
              <a:ext uri="{FF2B5EF4-FFF2-40B4-BE49-F238E27FC236}">
                <a16:creationId xmlns:a16="http://schemas.microsoft.com/office/drawing/2014/main" id="{7D363459-76E0-D44D-FD58-3F2C65933A33}"/>
              </a:ext>
            </a:extLst>
          </p:cNvPr>
          <p:cNvSpPr>
            <a:spLocks noGrp="1"/>
          </p:cNvSpPr>
          <p:nvPr>
            <p:ph type="title"/>
          </p:nvPr>
        </p:nvSpPr>
        <p:spPr>
          <a:xfrm>
            <a:off x="8248955" y="586477"/>
            <a:ext cx="3556699" cy="1957670"/>
          </a:xfrm>
          <a:prstGeom prst="rect">
            <a:avLst/>
          </a:prstGeom>
        </p:spPr>
        <p:txBody>
          <a:bodyPr vert="horz" lIns="91440" tIns="45720" rIns="91440" bIns="45720" rtlCol="0" anchor="t">
            <a:normAutofit/>
          </a:bodyPr>
          <a:lstStyle>
            <a:lvl1pPr>
              <a:defRPr sz="4000">
                <a:solidFill>
                  <a:schemeClr val="bg1"/>
                </a:solidFill>
              </a:defRPr>
            </a:lvl1pPr>
          </a:lstStyle>
          <a:p>
            <a:r>
              <a:rPr lang="en-US"/>
              <a:t>Click to edit Master title style</a:t>
            </a:r>
            <a:endParaRPr lang="en-US" dirty="0"/>
          </a:p>
        </p:txBody>
      </p:sp>
      <p:pic>
        <p:nvPicPr>
          <p:cNvPr id="2" name="Picture 1" descr="A logo with a palm tree and dogs&#10;&#10;AI-generated content may be incorrect.">
            <a:extLst>
              <a:ext uri="{FF2B5EF4-FFF2-40B4-BE49-F238E27FC236}">
                <a16:creationId xmlns:a16="http://schemas.microsoft.com/office/drawing/2014/main" id="{7C491C00-564F-5536-20BE-ECCDBC53021E}"/>
              </a:ext>
            </a:extLst>
          </p:cNvPr>
          <p:cNvPicPr>
            <a:picLocks noChangeAspect="1"/>
          </p:cNvPicPr>
          <p:nvPr userDrawn="1"/>
        </p:nvPicPr>
        <p:blipFill>
          <a:blip r:embed="rId4">
            <a:alphaModFix amt="50000"/>
          </a:blip>
          <a:stretch>
            <a:fillRect/>
          </a:stretch>
        </p:blipFill>
        <p:spPr>
          <a:xfrm>
            <a:off x="7620" y="5233406"/>
            <a:ext cx="1921520" cy="1484811"/>
          </a:xfrm>
          <a:prstGeom prst="rect">
            <a:avLst/>
          </a:prstGeom>
        </p:spPr>
      </p:pic>
      <p:sp>
        <p:nvSpPr>
          <p:cNvPr id="3" name="Text Placeholder 3">
            <a:extLst>
              <a:ext uri="{FF2B5EF4-FFF2-40B4-BE49-F238E27FC236}">
                <a16:creationId xmlns:a16="http://schemas.microsoft.com/office/drawing/2014/main" id="{1A2D5339-DACA-FE81-1421-F22DBA3EFC3F}"/>
              </a:ext>
            </a:extLst>
          </p:cNvPr>
          <p:cNvSpPr>
            <a:spLocks noGrp="1"/>
          </p:cNvSpPr>
          <p:nvPr>
            <p:ph type="body" sz="quarter" idx="10" hasCustomPrompt="1"/>
          </p:nvPr>
        </p:nvSpPr>
        <p:spPr>
          <a:xfrm>
            <a:off x="8248956" y="2743200"/>
            <a:ext cx="3556698" cy="378573"/>
          </a:xfrm>
          <a:prstGeom prst="rect">
            <a:avLst/>
          </a:prstGeom>
        </p:spPr>
        <p:txBody>
          <a:bodyPr/>
          <a:lstStyle>
            <a:lvl1pPr>
              <a:defRPr>
                <a:solidFill>
                  <a:srgbClr val="E0E621"/>
                </a:solidFill>
              </a:defRPr>
            </a:lvl1pPr>
            <a:lvl2pPr>
              <a:defRPr sz="2000" b="0">
                <a:solidFill>
                  <a:schemeClr val="bg1"/>
                </a:solidFill>
              </a:defRPr>
            </a:lvl2pPr>
          </a:lstStyle>
          <a:p>
            <a:pPr lvl="0"/>
            <a:r>
              <a:rPr lang="en-US" dirty="0"/>
              <a:t>Subhead</a:t>
            </a:r>
          </a:p>
        </p:txBody>
      </p:sp>
      <p:sp>
        <p:nvSpPr>
          <p:cNvPr id="4" name="Text Placeholder 3">
            <a:extLst>
              <a:ext uri="{FF2B5EF4-FFF2-40B4-BE49-F238E27FC236}">
                <a16:creationId xmlns:a16="http://schemas.microsoft.com/office/drawing/2014/main" id="{B99703A4-1D46-4F44-ACAB-7463F75B06F2}"/>
              </a:ext>
            </a:extLst>
          </p:cNvPr>
          <p:cNvSpPr>
            <a:spLocks noGrp="1"/>
          </p:cNvSpPr>
          <p:nvPr>
            <p:ph type="body" sz="quarter" idx="11" hasCustomPrompt="1"/>
          </p:nvPr>
        </p:nvSpPr>
        <p:spPr>
          <a:xfrm>
            <a:off x="8248956" y="3133421"/>
            <a:ext cx="3556698" cy="378573"/>
          </a:xfrm>
          <a:prstGeom prst="rect">
            <a:avLst/>
          </a:prstGeom>
        </p:spPr>
        <p:txBody>
          <a:bodyPr/>
          <a:lstStyle>
            <a:lvl1pPr>
              <a:defRPr>
                <a:solidFill>
                  <a:schemeClr val="bg1"/>
                </a:solidFill>
              </a:defRPr>
            </a:lvl1pPr>
            <a:lvl2pPr>
              <a:defRPr sz="2000" b="0">
                <a:solidFill>
                  <a:schemeClr val="bg1"/>
                </a:solidFill>
              </a:defRPr>
            </a:lvl2pPr>
          </a:lstStyle>
          <a:p>
            <a:pPr lvl="0"/>
            <a:r>
              <a:rPr lang="en-US" dirty="0"/>
              <a:t>Body Copy</a:t>
            </a:r>
          </a:p>
        </p:txBody>
      </p:sp>
    </p:spTree>
    <p:extLst>
      <p:ext uri="{BB962C8B-B14F-4D97-AF65-F5344CB8AC3E}">
        <p14:creationId xmlns:p14="http://schemas.microsoft.com/office/powerpoint/2010/main" val="1337842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23C48F-0AD0-6297-99EE-8D2B185B5632}"/>
              </a:ext>
            </a:extLst>
          </p:cNvPr>
          <p:cNvPicPr>
            <a:picLocks noChangeAspect="1"/>
          </p:cNvPicPr>
          <p:nvPr userDrawn="1"/>
        </p:nvPicPr>
        <p:blipFill>
          <a:blip r:embed="rId2"/>
          <a:srcRect t="7410" b="7410"/>
          <a:stretch/>
        </p:blipFill>
        <p:spPr>
          <a:xfrm>
            <a:off x="140678" y="132731"/>
            <a:ext cx="7731214" cy="6585486"/>
          </a:xfrm>
          <a:prstGeom prst="rect">
            <a:avLst/>
          </a:prstGeom>
        </p:spPr>
      </p:pic>
      <p:sp>
        <p:nvSpPr>
          <p:cNvPr id="12" name="Rectangle 11">
            <a:extLst>
              <a:ext uri="{FF2B5EF4-FFF2-40B4-BE49-F238E27FC236}">
                <a16:creationId xmlns:a16="http://schemas.microsoft.com/office/drawing/2014/main" id="{A224B63E-CAA5-489B-859E-0E80B9986989}"/>
              </a:ext>
            </a:extLst>
          </p:cNvPr>
          <p:cNvSpPr/>
          <p:nvPr userDrawn="1"/>
        </p:nvSpPr>
        <p:spPr>
          <a:xfrm rot="16200000">
            <a:off x="6735395" y="1405548"/>
            <a:ext cx="6585485" cy="4046369"/>
          </a:xfrm>
          <a:prstGeom prst="rect">
            <a:avLst/>
          </a:prstGeom>
          <a:solidFill>
            <a:srgbClr val="007C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3"/>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3"/>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3"/>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3"/>
            <a:stretch>
              <a:fillRect/>
            </a:stretch>
          </p:blipFill>
          <p:spPr>
            <a:xfrm rot="10800000" flipH="1">
              <a:off x="8728839" y="6169087"/>
              <a:ext cx="681861" cy="681861"/>
            </a:xfrm>
            <a:prstGeom prst="rect">
              <a:avLst/>
            </a:prstGeom>
          </p:spPr>
        </p:pic>
      </p:grpSp>
      <p:sp>
        <p:nvSpPr>
          <p:cNvPr id="4" name="Title Placeholder 1">
            <a:extLst>
              <a:ext uri="{FF2B5EF4-FFF2-40B4-BE49-F238E27FC236}">
                <a16:creationId xmlns:a16="http://schemas.microsoft.com/office/drawing/2014/main" id="{3A8CF815-A230-F754-390E-C670B24B36D9}"/>
              </a:ext>
            </a:extLst>
          </p:cNvPr>
          <p:cNvSpPr>
            <a:spLocks noGrp="1"/>
          </p:cNvSpPr>
          <p:nvPr>
            <p:ph type="title"/>
          </p:nvPr>
        </p:nvSpPr>
        <p:spPr>
          <a:xfrm>
            <a:off x="8248955" y="586477"/>
            <a:ext cx="3556699" cy="1957670"/>
          </a:xfrm>
          <a:prstGeom prst="rect">
            <a:avLst/>
          </a:prstGeom>
        </p:spPr>
        <p:txBody>
          <a:bodyPr vert="horz" lIns="91440" tIns="45720" rIns="91440" bIns="45720" rtlCol="0" anchor="t">
            <a:normAutofit/>
          </a:bodyPr>
          <a:lstStyle>
            <a:lvl1pPr>
              <a:defRPr sz="4000">
                <a:solidFill>
                  <a:schemeClr val="bg1"/>
                </a:solidFill>
              </a:defRPr>
            </a:lvl1pPr>
          </a:lstStyle>
          <a:p>
            <a:r>
              <a:rPr lang="en-US"/>
              <a:t>Click to edit Master title style</a:t>
            </a:r>
            <a:endParaRPr lang="en-US" dirty="0"/>
          </a:p>
        </p:txBody>
      </p:sp>
      <p:pic>
        <p:nvPicPr>
          <p:cNvPr id="3" name="Picture 2" descr="A logo with a palm tree and dogs&#10;&#10;AI-generated content may be incorrect.">
            <a:extLst>
              <a:ext uri="{FF2B5EF4-FFF2-40B4-BE49-F238E27FC236}">
                <a16:creationId xmlns:a16="http://schemas.microsoft.com/office/drawing/2014/main" id="{F376B797-7BF3-E915-547B-80E13E346D7F}"/>
              </a:ext>
            </a:extLst>
          </p:cNvPr>
          <p:cNvPicPr>
            <a:picLocks noChangeAspect="1"/>
          </p:cNvPicPr>
          <p:nvPr userDrawn="1"/>
        </p:nvPicPr>
        <p:blipFill>
          <a:blip r:embed="rId4">
            <a:alphaModFix amt="50000"/>
          </a:blip>
          <a:stretch>
            <a:fillRect/>
          </a:stretch>
        </p:blipFill>
        <p:spPr>
          <a:xfrm>
            <a:off x="7620" y="5233406"/>
            <a:ext cx="1921520" cy="1484811"/>
          </a:xfrm>
          <a:prstGeom prst="rect">
            <a:avLst/>
          </a:prstGeom>
        </p:spPr>
      </p:pic>
      <p:sp>
        <p:nvSpPr>
          <p:cNvPr id="6" name="Text Placeholder 3">
            <a:extLst>
              <a:ext uri="{FF2B5EF4-FFF2-40B4-BE49-F238E27FC236}">
                <a16:creationId xmlns:a16="http://schemas.microsoft.com/office/drawing/2014/main" id="{BDADFDEF-AB84-931C-9FF1-7A195FA372DC}"/>
              </a:ext>
            </a:extLst>
          </p:cNvPr>
          <p:cNvSpPr>
            <a:spLocks noGrp="1"/>
          </p:cNvSpPr>
          <p:nvPr>
            <p:ph type="body" sz="quarter" idx="10" hasCustomPrompt="1"/>
          </p:nvPr>
        </p:nvSpPr>
        <p:spPr>
          <a:xfrm>
            <a:off x="8248956" y="2743200"/>
            <a:ext cx="3556698" cy="378573"/>
          </a:xfrm>
          <a:prstGeom prst="rect">
            <a:avLst/>
          </a:prstGeom>
        </p:spPr>
        <p:txBody>
          <a:bodyPr/>
          <a:lstStyle>
            <a:lvl1pPr>
              <a:defRPr>
                <a:solidFill>
                  <a:srgbClr val="1ECAD3"/>
                </a:solidFill>
              </a:defRPr>
            </a:lvl1pPr>
            <a:lvl2pPr>
              <a:defRPr sz="2000" b="0">
                <a:solidFill>
                  <a:schemeClr val="bg1"/>
                </a:solidFill>
              </a:defRPr>
            </a:lvl2pPr>
          </a:lstStyle>
          <a:p>
            <a:pPr lvl="0"/>
            <a:r>
              <a:rPr lang="en-US" dirty="0"/>
              <a:t>Subhead</a:t>
            </a:r>
          </a:p>
        </p:txBody>
      </p:sp>
      <p:sp>
        <p:nvSpPr>
          <p:cNvPr id="7" name="Text Placeholder 3">
            <a:extLst>
              <a:ext uri="{FF2B5EF4-FFF2-40B4-BE49-F238E27FC236}">
                <a16:creationId xmlns:a16="http://schemas.microsoft.com/office/drawing/2014/main" id="{F36A9B19-045D-5814-4BB0-144A13381027}"/>
              </a:ext>
            </a:extLst>
          </p:cNvPr>
          <p:cNvSpPr>
            <a:spLocks noGrp="1"/>
          </p:cNvSpPr>
          <p:nvPr>
            <p:ph type="body" sz="quarter" idx="11" hasCustomPrompt="1"/>
          </p:nvPr>
        </p:nvSpPr>
        <p:spPr>
          <a:xfrm>
            <a:off x="8248956" y="3133421"/>
            <a:ext cx="3556698" cy="378573"/>
          </a:xfrm>
          <a:prstGeom prst="rect">
            <a:avLst/>
          </a:prstGeom>
        </p:spPr>
        <p:txBody>
          <a:bodyPr/>
          <a:lstStyle>
            <a:lvl1pPr>
              <a:defRPr>
                <a:solidFill>
                  <a:schemeClr val="bg1"/>
                </a:solidFill>
              </a:defRPr>
            </a:lvl1pPr>
            <a:lvl2pPr>
              <a:defRPr sz="2000" b="0">
                <a:solidFill>
                  <a:schemeClr val="bg1"/>
                </a:solidFill>
              </a:defRPr>
            </a:lvl2pPr>
          </a:lstStyle>
          <a:p>
            <a:pPr lvl="0"/>
            <a:r>
              <a:rPr lang="en-US" dirty="0"/>
              <a:t>Body Copy</a:t>
            </a:r>
          </a:p>
        </p:txBody>
      </p:sp>
    </p:spTree>
    <p:extLst>
      <p:ext uri="{BB962C8B-B14F-4D97-AF65-F5344CB8AC3E}">
        <p14:creationId xmlns:p14="http://schemas.microsoft.com/office/powerpoint/2010/main" val="35452803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8F48A4B-CFE7-D084-6025-0B43ACAD38D9}"/>
              </a:ext>
            </a:extLst>
          </p:cNvPr>
          <p:cNvPicPr>
            <a:picLocks noChangeAspect="1"/>
          </p:cNvPicPr>
          <p:nvPr userDrawn="1"/>
        </p:nvPicPr>
        <p:blipFill>
          <a:blip r:embed="rId2"/>
          <a:srcRect t="7410" b="7410"/>
          <a:stretch/>
        </p:blipFill>
        <p:spPr>
          <a:xfrm>
            <a:off x="140678" y="132731"/>
            <a:ext cx="7731214" cy="6585486"/>
          </a:xfrm>
          <a:prstGeom prst="rect">
            <a:avLst/>
          </a:prstGeom>
        </p:spPr>
      </p:pic>
      <p:sp>
        <p:nvSpPr>
          <p:cNvPr id="12" name="Rectangle 11">
            <a:extLst>
              <a:ext uri="{FF2B5EF4-FFF2-40B4-BE49-F238E27FC236}">
                <a16:creationId xmlns:a16="http://schemas.microsoft.com/office/drawing/2014/main" id="{A224B63E-CAA5-489B-859E-0E80B9986989}"/>
              </a:ext>
            </a:extLst>
          </p:cNvPr>
          <p:cNvSpPr/>
          <p:nvPr userDrawn="1"/>
        </p:nvSpPr>
        <p:spPr>
          <a:xfrm rot="16200000">
            <a:off x="6735395" y="1405548"/>
            <a:ext cx="6585485" cy="4046369"/>
          </a:xfrm>
          <a:prstGeom prst="rect">
            <a:avLst/>
          </a:prstGeom>
          <a:solidFill>
            <a:srgbClr val="E0E6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3"/>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3"/>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3"/>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3"/>
            <a:stretch>
              <a:fillRect/>
            </a:stretch>
          </p:blipFill>
          <p:spPr>
            <a:xfrm rot="10800000" flipH="1">
              <a:off x="8728839" y="6169087"/>
              <a:ext cx="681861" cy="681861"/>
            </a:xfrm>
            <a:prstGeom prst="rect">
              <a:avLst/>
            </a:prstGeom>
          </p:spPr>
        </p:pic>
      </p:grpSp>
      <p:sp>
        <p:nvSpPr>
          <p:cNvPr id="5" name="Title Placeholder 1">
            <a:extLst>
              <a:ext uri="{FF2B5EF4-FFF2-40B4-BE49-F238E27FC236}">
                <a16:creationId xmlns:a16="http://schemas.microsoft.com/office/drawing/2014/main" id="{36773316-EDC9-AC63-C860-18F407F2710A}"/>
              </a:ext>
            </a:extLst>
          </p:cNvPr>
          <p:cNvSpPr>
            <a:spLocks noGrp="1"/>
          </p:cNvSpPr>
          <p:nvPr>
            <p:ph type="title"/>
          </p:nvPr>
        </p:nvSpPr>
        <p:spPr>
          <a:xfrm>
            <a:off x="8248955" y="586477"/>
            <a:ext cx="3556699" cy="1957670"/>
          </a:xfrm>
          <a:prstGeom prst="rect">
            <a:avLst/>
          </a:prstGeom>
        </p:spPr>
        <p:txBody>
          <a:bodyPr vert="horz" lIns="91440" tIns="45720" rIns="91440" bIns="45720" rtlCol="0" anchor="t">
            <a:normAutofit/>
          </a:bodyPr>
          <a:lstStyle>
            <a:lvl1pPr>
              <a:defRPr sz="4000">
                <a:solidFill>
                  <a:srgbClr val="1D8649"/>
                </a:solidFill>
              </a:defRPr>
            </a:lvl1pPr>
          </a:lstStyle>
          <a:p>
            <a:r>
              <a:rPr lang="en-US"/>
              <a:t>Click to edit Master title style</a:t>
            </a:r>
            <a:endParaRPr lang="en-US" dirty="0"/>
          </a:p>
        </p:txBody>
      </p:sp>
      <p:pic>
        <p:nvPicPr>
          <p:cNvPr id="2" name="Picture 1" descr="A logo with a palm tree and dogs&#10;&#10;AI-generated content may be incorrect.">
            <a:extLst>
              <a:ext uri="{FF2B5EF4-FFF2-40B4-BE49-F238E27FC236}">
                <a16:creationId xmlns:a16="http://schemas.microsoft.com/office/drawing/2014/main" id="{1E2C947F-D5A3-148D-9263-142E4D972A2D}"/>
              </a:ext>
            </a:extLst>
          </p:cNvPr>
          <p:cNvPicPr>
            <a:picLocks noChangeAspect="1"/>
          </p:cNvPicPr>
          <p:nvPr userDrawn="1"/>
        </p:nvPicPr>
        <p:blipFill>
          <a:blip r:embed="rId4">
            <a:alphaModFix amt="50000"/>
          </a:blip>
          <a:stretch>
            <a:fillRect/>
          </a:stretch>
        </p:blipFill>
        <p:spPr>
          <a:xfrm>
            <a:off x="7620" y="5233406"/>
            <a:ext cx="1921520" cy="1484811"/>
          </a:xfrm>
          <a:prstGeom prst="rect">
            <a:avLst/>
          </a:prstGeom>
        </p:spPr>
      </p:pic>
      <p:sp>
        <p:nvSpPr>
          <p:cNvPr id="3" name="Text Placeholder 3">
            <a:extLst>
              <a:ext uri="{FF2B5EF4-FFF2-40B4-BE49-F238E27FC236}">
                <a16:creationId xmlns:a16="http://schemas.microsoft.com/office/drawing/2014/main" id="{F6AD6CBF-4DA5-CFC1-99E6-D584BEB3B353}"/>
              </a:ext>
            </a:extLst>
          </p:cNvPr>
          <p:cNvSpPr>
            <a:spLocks noGrp="1"/>
          </p:cNvSpPr>
          <p:nvPr>
            <p:ph type="body" sz="quarter" idx="10" hasCustomPrompt="1"/>
          </p:nvPr>
        </p:nvSpPr>
        <p:spPr>
          <a:xfrm>
            <a:off x="8248955" y="2743200"/>
            <a:ext cx="3556698" cy="378573"/>
          </a:xfrm>
          <a:prstGeom prst="rect">
            <a:avLst/>
          </a:prstGeom>
        </p:spPr>
        <p:txBody>
          <a:bodyPr/>
          <a:lstStyle>
            <a:lvl1pPr>
              <a:defRPr>
                <a:solidFill>
                  <a:srgbClr val="1D8649"/>
                </a:solidFill>
              </a:defRPr>
            </a:lvl1pPr>
            <a:lvl2pPr>
              <a:defRPr sz="2000" b="0">
                <a:solidFill>
                  <a:schemeClr val="bg1"/>
                </a:solidFill>
              </a:defRPr>
            </a:lvl2pPr>
          </a:lstStyle>
          <a:p>
            <a:pPr lvl="0"/>
            <a:r>
              <a:rPr lang="en-US" dirty="0"/>
              <a:t>Subhead</a:t>
            </a:r>
          </a:p>
        </p:txBody>
      </p:sp>
      <p:sp>
        <p:nvSpPr>
          <p:cNvPr id="7" name="Text Placeholder 3">
            <a:extLst>
              <a:ext uri="{FF2B5EF4-FFF2-40B4-BE49-F238E27FC236}">
                <a16:creationId xmlns:a16="http://schemas.microsoft.com/office/drawing/2014/main" id="{C84D7777-EF94-583C-0361-342FF160476A}"/>
              </a:ext>
            </a:extLst>
          </p:cNvPr>
          <p:cNvSpPr>
            <a:spLocks noGrp="1"/>
          </p:cNvSpPr>
          <p:nvPr>
            <p:ph type="body" sz="quarter" idx="11" hasCustomPrompt="1"/>
          </p:nvPr>
        </p:nvSpPr>
        <p:spPr>
          <a:xfrm>
            <a:off x="8248955" y="3133421"/>
            <a:ext cx="3556698" cy="378573"/>
          </a:xfrm>
          <a:prstGeom prst="rect">
            <a:avLst/>
          </a:prstGeom>
        </p:spPr>
        <p:txBody>
          <a:bodyPr/>
          <a:lstStyle>
            <a:lvl1pPr>
              <a:defRPr>
                <a:solidFill>
                  <a:schemeClr val="bg1"/>
                </a:solidFill>
              </a:defRPr>
            </a:lvl1pPr>
            <a:lvl2pPr>
              <a:defRPr sz="2000" b="0">
                <a:solidFill>
                  <a:schemeClr val="bg1"/>
                </a:solidFill>
              </a:defRPr>
            </a:lvl2pPr>
          </a:lstStyle>
          <a:p>
            <a:pPr lvl="0"/>
            <a:r>
              <a:rPr lang="en-US" dirty="0"/>
              <a:t>Body Copy</a:t>
            </a:r>
          </a:p>
        </p:txBody>
      </p:sp>
    </p:spTree>
    <p:extLst>
      <p:ext uri="{BB962C8B-B14F-4D97-AF65-F5344CB8AC3E}">
        <p14:creationId xmlns:p14="http://schemas.microsoft.com/office/powerpoint/2010/main" val="5819779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Title and Conten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224B63E-CAA5-489B-859E-0E80B9986989}"/>
              </a:ext>
            </a:extLst>
          </p:cNvPr>
          <p:cNvSpPr/>
          <p:nvPr userDrawn="1"/>
        </p:nvSpPr>
        <p:spPr>
          <a:xfrm rot="16200000">
            <a:off x="6739205" y="1405548"/>
            <a:ext cx="6585485" cy="4046369"/>
          </a:xfrm>
          <a:prstGeom prst="rect">
            <a:avLst/>
          </a:prstGeom>
          <a:solidFill>
            <a:srgbClr val="1ECA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45740F94-91BD-A88F-7F57-DB0B92E58EB1}"/>
              </a:ext>
            </a:extLst>
          </p:cNvPr>
          <p:cNvPicPr>
            <a:picLocks noChangeAspect="1"/>
          </p:cNvPicPr>
          <p:nvPr userDrawn="1"/>
        </p:nvPicPr>
        <p:blipFill>
          <a:blip r:embed="rId2"/>
          <a:srcRect t="7410" b="7410"/>
          <a:stretch/>
        </p:blipFill>
        <p:spPr>
          <a:xfrm>
            <a:off x="136868" y="132731"/>
            <a:ext cx="7731214" cy="6585486"/>
          </a:xfrm>
          <a:prstGeom prst="rect">
            <a:avLst/>
          </a:prstGeom>
        </p:spPr>
      </p:pic>
      <p:pic>
        <p:nvPicPr>
          <p:cNvPr id="19" name="Picture 18" descr="A black and white corner&#10;&#10;AI-generated content may be incorrect.">
            <a:extLst>
              <a:ext uri="{FF2B5EF4-FFF2-40B4-BE49-F238E27FC236}">
                <a16:creationId xmlns:a16="http://schemas.microsoft.com/office/drawing/2014/main" id="{7A326F3D-9BE6-0E40-79AF-E640492304E2}"/>
              </a:ext>
            </a:extLst>
          </p:cNvPr>
          <p:cNvPicPr>
            <a:picLocks noChangeAspect="1"/>
          </p:cNvPicPr>
          <p:nvPr userDrawn="1"/>
        </p:nvPicPr>
        <p:blipFill>
          <a:blip r:embed="rId3"/>
          <a:stretch>
            <a:fillRect/>
          </a:stretch>
        </p:blipFill>
        <p:spPr>
          <a:xfrm rot="5400000">
            <a:off x="11502520" y="0"/>
            <a:ext cx="681861" cy="681861"/>
          </a:xfrm>
          <a:prstGeom prst="rect">
            <a:avLst/>
          </a:prstGeom>
        </p:spPr>
      </p:pic>
      <p:pic>
        <p:nvPicPr>
          <p:cNvPr id="20" name="Picture 19" descr="A black and white corner&#10;&#10;AI-generated content may be incorrect.">
            <a:extLst>
              <a:ext uri="{FF2B5EF4-FFF2-40B4-BE49-F238E27FC236}">
                <a16:creationId xmlns:a16="http://schemas.microsoft.com/office/drawing/2014/main" id="{22C802AA-B01B-80D2-1C6A-A368D8811B59}"/>
              </a:ext>
            </a:extLst>
          </p:cNvPr>
          <p:cNvPicPr>
            <a:picLocks noChangeAspect="1"/>
          </p:cNvPicPr>
          <p:nvPr userDrawn="1"/>
        </p:nvPicPr>
        <p:blipFill>
          <a:blip r:embed="rId3"/>
          <a:stretch>
            <a:fillRect/>
          </a:stretch>
        </p:blipFill>
        <p:spPr>
          <a:xfrm rot="10800000">
            <a:off x="11502519" y="6169087"/>
            <a:ext cx="681861" cy="681861"/>
          </a:xfrm>
          <a:prstGeom prst="rect">
            <a:avLst/>
          </a:prstGeom>
        </p:spPr>
      </p:pic>
      <p:grpSp>
        <p:nvGrpSpPr>
          <p:cNvPr id="24" name="Group 23">
            <a:extLst>
              <a:ext uri="{FF2B5EF4-FFF2-40B4-BE49-F238E27FC236}">
                <a16:creationId xmlns:a16="http://schemas.microsoft.com/office/drawing/2014/main" id="{124B176B-EFD6-CC58-75E9-29BC27935A8E}"/>
              </a:ext>
            </a:extLst>
          </p:cNvPr>
          <p:cNvGrpSpPr/>
          <p:nvPr userDrawn="1"/>
        </p:nvGrpSpPr>
        <p:grpSpPr>
          <a:xfrm>
            <a:off x="0" y="0"/>
            <a:ext cx="681862" cy="6850948"/>
            <a:chOff x="8728839" y="0"/>
            <a:chExt cx="681862" cy="6850948"/>
          </a:xfrm>
        </p:grpSpPr>
        <p:pic>
          <p:nvPicPr>
            <p:cNvPr id="21" name="Picture 20" descr="A black and white corner&#10;&#10;AI-generated content may be incorrect.">
              <a:extLst>
                <a:ext uri="{FF2B5EF4-FFF2-40B4-BE49-F238E27FC236}">
                  <a16:creationId xmlns:a16="http://schemas.microsoft.com/office/drawing/2014/main" id="{48B47E2D-1DA7-4853-8EF8-120DF8BB53B5}"/>
                </a:ext>
              </a:extLst>
            </p:cNvPr>
            <p:cNvPicPr>
              <a:picLocks noChangeAspect="1"/>
            </p:cNvPicPr>
            <p:nvPr userDrawn="1"/>
          </p:nvPicPr>
          <p:blipFill>
            <a:blip r:embed="rId3"/>
            <a:stretch>
              <a:fillRect/>
            </a:stretch>
          </p:blipFill>
          <p:spPr>
            <a:xfrm rot="16200000" flipH="1">
              <a:off x="8728840" y="0"/>
              <a:ext cx="681861" cy="681861"/>
            </a:xfrm>
            <a:prstGeom prst="rect">
              <a:avLst/>
            </a:prstGeom>
          </p:spPr>
        </p:pic>
        <p:pic>
          <p:nvPicPr>
            <p:cNvPr id="22" name="Picture 21" descr="A black and white corner&#10;&#10;AI-generated content may be incorrect.">
              <a:extLst>
                <a:ext uri="{FF2B5EF4-FFF2-40B4-BE49-F238E27FC236}">
                  <a16:creationId xmlns:a16="http://schemas.microsoft.com/office/drawing/2014/main" id="{CB6F8D4E-177C-1F75-BBA3-E0AE9C2F983E}"/>
                </a:ext>
              </a:extLst>
            </p:cNvPr>
            <p:cNvPicPr>
              <a:picLocks noChangeAspect="1"/>
            </p:cNvPicPr>
            <p:nvPr userDrawn="1"/>
          </p:nvPicPr>
          <p:blipFill>
            <a:blip r:embed="rId3"/>
            <a:stretch>
              <a:fillRect/>
            </a:stretch>
          </p:blipFill>
          <p:spPr>
            <a:xfrm rot="10800000" flipH="1">
              <a:off x="8728839" y="6169087"/>
              <a:ext cx="681861" cy="681861"/>
            </a:xfrm>
            <a:prstGeom prst="rect">
              <a:avLst/>
            </a:prstGeom>
          </p:spPr>
        </p:pic>
      </p:grpSp>
      <p:sp>
        <p:nvSpPr>
          <p:cNvPr id="25" name="Title Placeholder 1">
            <a:extLst>
              <a:ext uri="{FF2B5EF4-FFF2-40B4-BE49-F238E27FC236}">
                <a16:creationId xmlns:a16="http://schemas.microsoft.com/office/drawing/2014/main" id="{2CA4B832-E6B8-B500-E689-0FA7C33E408D}"/>
              </a:ext>
            </a:extLst>
          </p:cNvPr>
          <p:cNvSpPr>
            <a:spLocks noGrp="1"/>
          </p:cNvSpPr>
          <p:nvPr>
            <p:ph type="title"/>
          </p:nvPr>
        </p:nvSpPr>
        <p:spPr>
          <a:xfrm>
            <a:off x="8252765" y="586477"/>
            <a:ext cx="3556699" cy="1957670"/>
          </a:xfrm>
          <a:prstGeom prst="rect">
            <a:avLst/>
          </a:prstGeom>
        </p:spPr>
        <p:txBody>
          <a:bodyPr vert="horz" lIns="91440" tIns="45720" rIns="91440" bIns="45720" rtlCol="0" anchor="t">
            <a:normAutofit/>
          </a:bodyPr>
          <a:lstStyle>
            <a:lvl1pPr>
              <a:defRPr sz="4000">
                <a:solidFill>
                  <a:schemeClr val="bg1"/>
                </a:solidFill>
              </a:defRPr>
            </a:lvl1pPr>
          </a:lstStyle>
          <a:p>
            <a:r>
              <a:rPr lang="en-US"/>
              <a:t>Click to edit Master title style</a:t>
            </a:r>
            <a:endParaRPr lang="en-US" dirty="0"/>
          </a:p>
        </p:txBody>
      </p:sp>
      <p:pic>
        <p:nvPicPr>
          <p:cNvPr id="2" name="Picture 1" descr="A logo with a palm tree and dogs&#10;&#10;AI-generated content may be incorrect.">
            <a:extLst>
              <a:ext uri="{FF2B5EF4-FFF2-40B4-BE49-F238E27FC236}">
                <a16:creationId xmlns:a16="http://schemas.microsoft.com/office/drawing/2014/main" id="{BD06654B-3E88-3388-86B9-8893F9FFC78B}"/>
              </a:ext>
            </a:extLst>
          </p:cNvPr>
          <p:cNvPicPr>
            <a:picLocks noChangeAspect="1"/>
          </p:cNvPicPr>
          <p:nvPr userDrawn="1"/>
        </p:nvPicPr>
        <p:blipFill>
          <a:blip r:embed="rId4">
            <a:alphaModFix amt="50000"/>
          </a:blip>
          <a:stretch>
            <a:fillRect/>
          </a:stretch>
        </p:blipFill>
        <p:spPr>
          <a:xfrm>
            <a:off x="7620" y="5233406"/>
            <a:ext cx="1921520" cy="1484811"/>
          </a:xfrm>
          <a:prstGeom prst="rect">
            <a:avLst/>
          </a:prstGeom>
        </p:spPr>
      </p:pic>
      <p:sp>
        <p:nvSpPr>
          <p:cNvPr id="5" name="Text Placeholder 3">
            <a:extLst>
              <a:ext uri="{FF2B5EF4-FFF2-40B4-BE49-F238E27FC236}">
                <a16:creationId xmlns:a16="http://schemas.microsoft.com/office/drawing/2014/main" id="{0B59FCA7-CCAB-021C-95BD-927FC827FCA7}"/>
              </a:ext>
            </a:extLst>
          </p:cNvPr>
          <p:cNvSpPr>
            <a:spLocks noGrp="1"/>
          </p:cNvSpPr>
          <p:nvPr>
            <p:ph type="body" sz="quarter" idx="10" hasCustomPrompt="1"/>
          </p:nvPr>
        </p:nvSpPr>
        <p:spPr>
          <a:xfrm>
            <a:off x="8252765" y="2743200"/>
            <a:ext cx="3556698" cy="378573"/>
          </a:xfrm>
          <a:prstGeom prst="rect">
            <a:avLst/>
          </a:prstGeom>
        </p:spPr>
        <p:txBody>
          <a:bodyPr/>
          <a:lstStyle>
            <a:lvl1pPr>
              <a:defRPr>
                <a:solidFill>
                  <a:srgbClr val="007CBA"/>
                </a:solidFill>
              </a:defRPr>
            </a:lvl1pPr>
            <a:lvl2pPr>
              <a:defRPr sz="2000" b="0">
                <a:solidFill>
                  <a:schemeClr val="bg1"/>
                </a:solidFill>
              </a:defRPr>
            </a:lvl2pPr>
          </a:lstStyle>
          <a:p>
            <a:pPr lvl="0"/>
            <a:r>
              <a:rPr lang="en-US" dirty="0"/>
              <a:t>Subhead</a:t>
            </a:r>
          </a:p>
        </p:txBody>
      </p:sp>
      <p:sp>
        <p:nvSpPr>
          <p:cNvPr id="6" name="Text Placeholder 3">
            <a:extLst>
              <a:ext uri="{FF2B5EF4-FFF2-40B4-BE49-F238E27FC236}">
                <a16:creationId xmlns:a16="http://schemas.microsoft.com/office/drawing/2014/main" id="{603513D3-E401-6A03-6E01-AA9DF64902A6}"/>
              </a:ext>
            </a:extLst>
          </p:cNvPr>
          <p:cNvSpPr>
            <a:spLocks noGrp="1"/>
          </p:cNvSpPr>
          <p:nvPr>
            <p:ph type="body" sz="quarter" idx="11" hasCustomPrompt="1"/>
          </p:nvPr>
        </p:nvSpPr>
        <p:spPr>
          <a:xfrm>
            <a:off x="8252765" y="3133421"/>
            <a:ext cx="3556698" cy="378573"/>
          </a:xfrm>
          <a:prstGeom prst="rect">
            <a:avLst/>
          </a:prstGeom>
        </p:spPr>
        <p:txBody>
          <a:bodyPr/>
          <a:lstStyle>
            <a:lvl1pPr>
              <a:defRPr>
                <a:solidFill>
                  <a:schemeClr val="bg1"/>
                </a:solidFill>
              </a:defRPr>
            </a:lvl1pPr>
            <a:lvl2pPr>
              <a:defRPr sz="2000" b="0">
                <a:solidFill>
                  <a:schemeClr val="bg1"/>
                </a:solidFill>
              </a:defRPr>
            </a:lvl2pPr>
          </a:lstStyle>
          <a:p>
            <a:pPr lvl="0"/>
            <a:r>
              <a:rPr lang="en-US" dirty="0"/>
              <a:t>Body Copy</a:t>
            </a:r>
          </a:p>
        </p:txBody>
      </p:sp>
    </p:spTree>
    <p:extLst>
      <p:ext uri="{BB962C8B-B14F-4D97-AF65-F5344CB8AC3E}">
        <p14:creationId xmlns:p14="http://schemas.microsoft.com/office/powerpoint/2010/main" val="15462613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7399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4400" b="1" i="0" kern="1200">
          <a:solidFill>
            <a:srgbClr val="1D8649"/>
          </a:solidFill>
          <a:latin typeface="Montserrat" pitchFamily="2" charset="77"/>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000" b="1" i="0" kern="1200">
          <a:solidFill>
            <a:schemeClr val="bg1"/>
          </a:solidFill>
          <a:latin typeface="Montserrat" pitchFamily="2" charset="77"/>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Montserrat" pitchFamily="2"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Montserrat" pitchFamily="2"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Montserrat" pitchFamily="2"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Montserra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hyperlink" Target="https://www.maddiesfund.org/assets/documents/institute/kitten%20bottle%20feeding%20and%20stomach%20capacity%20chart.pdf"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8.xml"/><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kittencoalition.org/" TargetMode="External"/><Relationship Id="rId2" Type="http://schemas.openxmlformats.org/officeDocument/2006/relationships/hyperlink" Target="https://www.alleycat.org/" TargetMode="External"/><Relationship Id="rId1" Type="http://schemas.openxmlformats.org/officeDocument/2006/relationships/slideLayout" Target="../slideLayouts/slideLayout8.xml"/><Relationship Id="rId6" Type="http://schemas.openxmlformats.org/officeDocument/2006/relationships/hyperlink" Target="https://www.sheltermedicine.com/library/guidebooks/guide-to-raising-unweaned-underage-kittens/caring-for-kittens-from-birth-to-eight-weeks" TargetMode="External"/><Relationship Id="rId5" Type="http://schemas.openxmlformats.org/officeDocument/2006/relationships/hyperlink" Target="https://university.maddiesfund.org/search-full-site#form_type=entity-search-form&amp;categories[]=13454&amp;keywords=&amp;product-skip=0&amp;product-take=10&amp;file-skip=0&amp;file-take=10&amp;feed-skip=0&amp;feed-take=10&amp;podcast-skip=0&amp;podcast-take=10&amp;union-skip=0&amp;union-take=10&amp;type_reload=" TargetMode="External"/><Relationship Id="rId4" Type="http://schemas.openxmlformats.org/officeDocument/2006/relationships/hyperlink" Target="https://www.kittenlady.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702FA-434D-9397-5067-DCF893A616CA}"/>
              </a:ext>
            </a:extLst>
          </p:cNvPr>
          <p:cNvSpPr>
            <a:spLocks noGrp="1"/>
          </p:cNvSpPr>
          <p:nvPr>
            <p:ph type="title"/>
          </p:nvPr>
        </p:nvSpPr>
        <p:spPr/>
        <p:txBody>
          <a:bodyPr/>
          <a:lstStyle/>
          <a:p>
            <a:r>
              <a:rPr lang="en-US" dirty="0" err="1"/>
              <a:t>Meowstastic</a:t>
            </a:r>
            <a:r>
              <a:rPr lang="en-US" dirty="0"/>
              <a:t> Mentors: Purrfect Start Training for Staff and Volunteers</a:t>
            </a:r>
          </a:p>
        </p:txBody>
      </p:sp>
      <p:sp>
        <p:nvSpPr>
          <p:cNvPr id="3" name="Text Placeholder 2">
            <a:extLst>
              <a:ext uri="{FF2B5EF4-FFF2-40B4-BE49-F238E27FC236}">
                <a16:creationId xmlns:a16="http://schemas.microsoft.com/office/drawing/2014/main" id="{017EEDA9-A097-5FBF-00D2-D0F176E214DE}"/>
              </a:ext>
            </a:extLst>
          </p:cNvPr>
          <p:cNvSpPr>
            <a:spLocks noGrp="1"/>
          </p:cNvSpPr>
          <p:nvPr>
            <p:ph type="body" sz="quarter" idx="10"/>
          </p:nvPr>
        </p:nvSpPr>
        <p:spPr/>
        <p:txBody>
          <a:bodyPr/>
          <a:lstStyle/>
          <a:p>
            <a:r>
              <a:rPr lang="en-US" dirty="0"/>
              <a:t>Dr Allison K Bliss</a:t>
            </a:r>
          </a:p>
          <a:p>
            <a:r>
              <a:rPr lang="en-US" dirty="0"/>
              <a:t>Director of Shelter Medicine </a:t>
            </a:r>
          </a:p>
        </p:txBody>
      </p:sp>
    </p:spTree>
    <p:extLst>
      <p:ext uri="{BB962C8B-B14F-4D97-AF65-F5344CB8AC3E}">
        <p14:creationId xmlns:p14="http://schemas.microsoft.com/office/powerpoint/2010/main" val="2946830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03C62-77F4-81D0-0723-52196A9932BA}"/>
              </a:ext>
            </a:extLst>
          </p:cNvPr>
          <p:cNvSpPr>
            <a:spLocks noGrp="1"/>
          </p:cNvSpPr>
          <p:nvPr>
            <p:ph type="title"/>
          </p:nvPr>
        </p:nvSpPr>
        <p:spPr/>
        <p:txBody>
          <a:bodyPr>
            <a:normAutofit/>
          </a:bodyPr>
          <a:lstStyle/>
          <a:p>
            <a:r>
              <a:rPr lang="en-US" dirty="0"/>
              <a:t>Introduction</a:t>
            </a:r>
          </a:p>
        </p:txBody>
      </p:sp>
      <p:sp>
        <p:nvSpPr>
          <p:cNvPr id="3" name="Text Placeholder 2">
            <a:extLst>
              <a:ext uri="{FF2B5EF4-FFF2-40B4-BE49-F238E27FC236}">
                <a16:creationId xmlns:a16="http://schemas.microsoft.com/office/drawing/2014/main" id="{B809FC87-6D8B-D1CE-BAB6-32C56589B3CD}"/>
              </a:ext>
            </a:extLst>
          </p:cNvPr>
          <p:cNvSpPr>
            <a:spLocks noGrp="1"/>
          </p:cNvSpPr>
          <p:nvPr>
            <p:ph type="body" sz="quarter" idx="10"/>
          </p:nvPr>
        </p:nvSpPr>
        <p:spPr/>
        <p:txBody>
          <a:bodyPr/>
          <a:lstStyle/>
          <a:p>
            <a:r>
              <a:rPr lang="en-US" sz="2400" dirty="0"/>
              <a:t>Overview</a:t>
            </a:r>
          </a:p>
        </p:txBody>
      </p:sp>
      <p:sp>
        <p:nvSpPr>
          <p:cNvPr id="4" name="Text Placeholder 3">
            <a:extLst>
              <a:ext uri="{FF2B5EF4-FFF2-40B4-BE49-F238E27FC236}">
                <a16:creationId xmlns:a16="http://schemas.microsoft.com/office/drawing/2014/main" id="{DA5482FE-9B01-168F-1018-0B42FCB8A7EE}"/>
              </a:ext>
            </a:extLst>
          </p:cNvPr>
          <p:cNvSpPr>
            <a:spLocks noGrp="1"/>
          </p:cNvSpPr>
          <p:nvPr>
            <p:ph type="body" sz="quarter" idx="11"/>
          </p:nvPr>
        </p:nvSpPr>
        <p:spPr/>
        <p:txBody>
          <a:bodyPr/>
          <a:lstStyle/>
          <a:p>
            <a:endParaRPr lang="en-US" dirty="0"/>
          </a:p>
          <a:p>
            <a:pPr marL="285750" indent="-285750">
              <a:buFont typeface="Arial" panose="020B0604020202020204" pitchFamily="34" charset="0"/>
              <a:buChar char="•"/>
            </a:pPr>
            <a:r>
              <a:rPr lang="en-US" dirty="0"/>
              <a:t>Background</a:t>
            </a:r>
          </a:p>
          <a:p>
            <a:pPr marL="285750" indent="-285750">
              <a:buFont typeface="Arial" panose="020B0604020202020204" pitchFamily="34" charset="0"/>
              <a:buChar char="•"/>
            </a:pPr>
            <a:r>
              <a:rPr lang="en-US" dirty="0"/>
              <a:t>Stages of Development and Aging Kittens</a:t>
            </a:r>
          </a:p>
          <a:p>
            <a:pPr marL="285750" indent="-285750">
              <a:buFont typeface="Arial" panose="020B0604020202020204" pitchFamily="34" charset="0"/>
              <a:buChar char="•"/>
            </a:pPr>
            <a:r>
              <a:rPr lang="en-US" dirty="0"/>
              <a:t>General Health Information</a:t>
            </a:r>
          </a:p>
          <a:p>
            <a:pPr marL="285750" indent="-285750">
              <a:buFont typeface="Arial" panose="020B0604020202020204" pitchFamily="34" charset="0"/>
              <a:buChar char="•"/>
            </a:pPr>
            <a:r>
              <a:rPr lang="en-US" dirty="0"/>
              <a:t>How to Feed Kittens Based on Age</a:t>
            </a:r>
          </a:p>
          <a:p>
            <a:pPr marL="285750" indent="-285750">
              <a:buFont typeface="Arial" panose="020B0604020202020204" pitchFamily="34" charset="0"/>
              <a:buChar char="•"/>
            </a:pPr>
            <a:r>
              <a:rPr lang="en-US" dirty="0"/>
              <a:t>Weighing Kittens</a:t>
            </a:r>
          </a:p>
          <a:p>
            <a:pPr marL="285750" indent="-285750">
              <a:buFont typeface="Arial" panose="020B0604020202020204" pitchFamily="34" charset="0"/>
              <a:buChar char="•"/>
            </a:pPr>
            <a:r>
              <a:rPr lang="en-US" dirty="0"/>
              <a:t>Appetite Score</a:t>
            </a:r>
          </a:p>
          <a:p>
            <a:pPr marL="285750" indent="-285750">
              <a:buFont typeface="Arial" panose="020B0604020202020204" pitchFamily="34" charset="0"/>
              <a:buChar char="•"/>
            </a:pPr>
            <a:r>
              <a:rPr lang="en-US" dirty="0"/>
              <a:t>Fecal Score</a:t>
            </a:r>
          </a:p>
          <a:p>
            <a:pPr marL="285750" indent="-285750">
              <a:buFont typeface="Arial" panose="020B0604020202020204" pitchFamily="34" charset="0"/>
              <a:buChar char="•"/>
            </a:pPr>
            <a:r>
              <a:rPr lang="en-US" dirty="0"/>
              <a:t>Conditions that warrant Vet Services Involvement</a:t>
            </a:r>
          </a:p>
          <a:p>
            <a:pPr marL="285750" indent="-285750">
              <a:buFont typeface="Arial" panose="020B0604020202020204" pitchFamily="34" charset="0"/>
              <a:buChar char="•"/>
            </a:pPr>
            <a:r>
              <a:rPr lang="en-US" dirty="0"/>
              <a:t>Questions?</a:t>
            </a:r>
          </a:p>
          <a:p>
            <a:endParaRPr lang="en-US" dirty="0"/>
          </a:p>
        </p:txBody>
      </p:sp>
      <p:sp>
        <p:nvSpPr>
          <p:cNvPr id="9" name="Text Placeholder 8">
            <a:extLst>
              <a:ext uri="{FF2B5EF4-FFF2-40B4-BE49-F238E27FC236}">
                <a16:creationId xmlns:a16="http://schemas.microsoft.com/office/drawing/2014/main" id="{24EA0146-F823-0DFD-1092-30DE40C5ED44}"/>
              </a:ext>
            </a:extLst>
          </p:cNvPr>
          <p:cNvSpPr>
            <a:spLocks noGrp="1"/>
          </p:cNvSpPr>
          <p:nvPr>
            <p:ph type="body" sz="quarter" idx="16"/>
          </p:nvPr>
        </p:nvSpPr>
        <p:spPr>
          <a:xfrm>
            <a:off x="377655" y="1558588"/>
            <a:ext cx="3563724" cy="320523"/>
          </a:xfrm>
        </p:spPr>
        <p:txBody>
          <a:bodyPr/>
          <a:lstStyle/>
          <a:p>
            <a:r>
              <a:rPr lang="en-US" sz="1800" b="1" dirty="0"/>
              <a:t>Purpose of training: </a:t>
            </a:r>
            <a:r>
              <a:rPr lang="en-US" sz="1800" dirty="0"/>
              <a:t>To ensure consistent, high-quality care for neonatal and young kittens.</a:t>
            </a:r>
          </a:p>
          <a:p>
            <a:r>
              <a:rPr lang="en-US" sz="1800" b="1" dirty="0"/>
              <a:t>Goals: </a:t>
            </a:r>
            <a:r>
              <a:rPr lang="en-US" sz="1800" dirty="0"/>
              <a:t>Improve kitten health outcomes, reduce fading kitten syndrome, and ensure early identification of illness.</a:t>
            </a:r>
          </a:p>
          <a:p>
            <a:r>
              <a:rPr lang="en-US" sz="1800" b="1" dirty="0"/>
              <a:t>Who this training is for: </a:t>
            </a:r>
            <a:r>
              <a:rPr lang="en-US" sz="1800" dirty="0"/>
              <a:t>All staff and volunteers who interact with kittens under 8 weeks of age.</a:t>
            </a:r>
          </a:p>
          <a:p>
            <a:endParaRPr lang="en-US" dirty="0"/>
          </a:p>
        </p:txBody>
      </p:sp>
    </p:spTree>
    <p:extLst>
      <p:ext uri="{BB962C8B-B14F-4D97-AF65-F5344CB8AC3E}">
        <p14:creationId xmlns:p14="http://schemas.microsoft.com/office/powerpoint/2010/main" val="68756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AC7B2-C7A6-686E-4D01-54A1C2EA5BFE}"/>
              </a:ext>
            </a:extLst>
          </p:cNvPr>
          <p:cNvSpPr>
            <a:spLocks noGrp="1"/>
          </p:cNvSpPr>
          <p:nvPr>
            <p:ph type="title"/>
          </p:nvPr>
        </p:nvSpPr>
        <p:spPr/>
        <p:txBody>
          <a:bodyPr/>
          <a:lstStyle/>
          <a:p>
            <a:r>
              <a:rPr lang="en-US" dirty="0"/>
              <a:t>Background</a:t>
            </a:r>
          </a:p>
        </p:txBody>
      </p:sp>
      <p:sp>
        <p:nvSpPr>
          <p:cNvPr id="4" name="Text Placeholder 3">
            <a:extLst>
              <a:ext uri="{FF2B5EF4-FFF2-40B4-BE49-F238E27FC236}">
                <a16:creationId xmlns:a16="http://schemas.microsoft.com/office/drawing/2014/main" id="{3F4C698A-0D54-4B9D-B3EA-D608B8C18851}"/>
              </a:ext>
            </a:extLst>
          </p:cNvPr>
          <p:cNvSpPr>
            <a:spLocks noGrp="1"/>
          </p:cNvSpPr>
          <p:nvPr>
            <p:ph type="body" sz="quarter" idx="11"/>
          </p:nvPr>
        </p:nvSpPr>
        <p:spPr>
          <a:xfrm>
            <a:off x="384681" y="1692484"/>
            <a:ext cx="3556698" cy="378573"/>
          </a:xfrm>
        </p:spPr>
        <p:txBody>
          <a:bodyPr/>
          <a:lstStyle/>
          <a:p>
            <a:r>
              <a:rPr lang="en-US" dirty="0"/>
              <a:t>Average kitten mortality: 11-36%</a:t>
            </a:r>
          </a:p>
          <a:p>
            <a:r>
              <a:rPr lang="en-US" dirty="0"/>
              <a:t>Body weight is the single moist important predictor of neonatal survival </a:t>
            </a:r>
          </a:p>
          <a:p>
            <a:r>
              <a:rPr lang="en-US" dirty="0"/>
              <a:t>Normal kittens gain 7-15g/day</a:t>
            </a:r>
          </a:p>
          <a:p>
            <a:endParaRPr lang="en-US" dirty="0"/>
          </a:p>
        </p:txBody>
      </p:sp>
      <p:pic>
        <p:nvPicPr>
          <p:cNvPr id="6" name="Picture 5">
            <a:extLst>
              <a:ext uri="{FF2B5EF4-FFF2-40B4-BE49-F238E27FC236}">
                <a16:creationId xmlns:a16="http://schemas.microsoft.com/office/drawing/2014/main" id="{9302513B-8ECA-1E8A-349E-6DAB71BDFB0F}"/>
              </a:ext>
            </a:extLst>
          </p:cNvPr>
          <p:cNvPicPr>
            <a:picLocks noChangeAspect="1"/>
          </p:cNvPicPr>
          <p:nvPr/>
        </p:nvPicPr>
        <p:blipFill>
          <a:blip r:embed="rId2"/>
          <a:stretch>
            <a:fillRect/>
          </a:stretch>
        </p:blipFill>
        <p:spPr>
          <a:xfrm>
            <a:off x="5086660" y="586477"/>
            <a:ext cx="6165955" cy="4624466"/>
          </a:xfrm>
          <a:prstGeom prst="rect">
            <a:avLst/>
          </a:prstGeom>
        </p:spPr>
      </p:pic>
    </p:spTree>
    <p:extLst>
      <p:ext uri="{BB962C8B-B14F-4D97-AF65-F5344CB8AC3E}">
        <p14:creationId xmlns:p14="http://schemas.microsoft.com/office/powerpoint/2010/main" val="3295359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7FAB7-DFB2-A0CB-BEE2-1FF3E58ED845}"/>
              </a:ext>
            </a:extLst>
          </p:cNvPr>
          <p:cNvSpPr>
            <a:spLocks noGrp="1"/>
          </p:cNvSpPr>
          <p:nvPr>
            <p:ph type="title"/>
          </p:nvPr>
        </p:nvSpPr>
        <p:spPr/>
        <p:txBody>
          <a:bodyPr>
            <a:normAutofit/>
          </a:bodyPr>
          <a:lstStyle/>
          <a:p>
            <a:r>
              <a:rPr lang="en-US" sz="3600" dirty="0"/>
              <a:t>Stages of Development</a:t>
            </a:r>
          </a:p>
        </p:txBody>
      </p:sp>
      <p:sp>
        <p:nvSpPr>
          <p:cNvPr id="3" name="Text Placeholder 2">
            <a:extLst>
              <a:ext uri="{FF2B5EF4-FFF2-40B4-BE49-F238E27FC236}">
                <a16:creationId xmlns:a16="http://schemas.microsoft.com/office/drawing/2014/main" id="{06585144-C339-C158-12CF-3041C4106588}"/>
              </a:ext>
            </a:extLst>
          </p:cNvPr>
          <p:cNvSpPr>
            <a:spLocks noGrp="1"/>
          </p:cNvSpPr>
          <p:nvPr>
            <p:ph type="body" sz="quarter" idx="10"/>
          </p:nvPr>
        </p:nvSpPr>
        <p:spPr>
          <a:xfrm>
            <a:off x="384680" y="1783830"/>
            <a:ext cx="3556698" cy="378573"/>
          </a:xfrm>
        </p:spPr>
        <p:txBody>
          <a:bodyPr/>
          <a:lstStyle/>
          <a:p>
            <a:r>
              <a:rPr lang="en-US" dirty="0"/>
              <a:t>Newborn:</a:t>
            </a:r>
          </a:p>
          <a:p>
            <a:pPr lvl="1" fontAlgn="base"/>
            <a:r>
              <a:rPr lang="en-US" dirty="0"/>
              <a:t>Umbilical cord attached</a:t>
            </a:r>
          </a:p>
          <a:p>
            <a:pPr lvl="1" fontAlgn="base"/>
            <a:r>
              <a:rPr lang="en-US" dirty="0"/>
              <a:t>Eyes closed</a:t>
            </a:r>
          </a:p>
          <a:p>
            <a:pPr lvl="1" fontAlgn="base"/>
            <a:r>
              <a:rPr lang="en-US" dirty="0"/>
              <a:t>Ears folded</a:t>
            </a:r>
          </a:p>
          <a:p>
            <a:pPr lvl="1" fontAlgn="base"/>
            <a:r>
              <a:rPr lang="en-US" dirty="0"/>
              <a:t>Can’t regulate body temp</a:t>
            </a:r>
          </a:p>
          <a:p>
            <a:endParaRPr lang="en-US" dirty="0"/>
          </a:p>
        </p:txBody>
      </p:sp>
      <p:sp>
        <p:nvSpPr>
          <p:cNvPr id="4" name="Text Placeholder 3">
            <a:extLst>
              <a:ext uri="{FF2B5EF4-FFF2-40B4-BE49-F238E27FC236}">
                <a16:creationId xmlns:a16="http://schemas.microsoft.com/office/drawing/2014/main" id="{B004DA92-203E-E3AD-74EC-BC78293FE34B}"/>
              </a:ext>
            </a:extLst>
          </p:cNvPr>
          <p:cNvSpPr>
            <a:spLocks noGrp="1"/>
          </p:cNvSpPr>
          <p:nvPr>
            <p:ph type="body" sz="quarter" idx="11"/>
          </p:nvPr>
        </p:nvSpPr>
        <p:spPr>
          <a:xfrm>
            <a:off x="384680" y="4124567"/>
            <a:ext cx="3556698" cy="378573"/>
          </a:xfrm>
        </p:spPr>
        <p:txBody>
          <a:bodyPr/>
          <a:lstStyle/>
          <a:p>
            <a:r>
              <a:rPr lang="en-US" dirty="0"/>
              <a:t>1 Week:</a:t>
            </a:r>
          </a:p>
          <a:p>
            <a:pPr lvl="1" fontAlgn="base"/>
            <a:r>
              <a:rPr lang="en-US" dirty="0"/>
              <a:t>Eyes closed</a:t>
            </a:r>
          </a:p>
          <a:p>
            <a:pPr lvl="1" fontAlgn="base"/>
            <a:r>
              <a:rPr lang="en-US" dirty="0"/>
              <a:t>Ears folded</a:t>
            </a:r>
          </a:p>
          <a:p>
            <a:pPr lvl="1" fontAlgn="base"/>
            <a:r>
              <a:rPr lang="en-US" dirty="0"/>
              <a:t>No umbilical cord</a:t>
            </a:r>
          </a:p>
          <a:p>
            <a:pPr lvl="1" fontAlgn="base"/>
            <a:r>
              <a:rPr lang="en-US" dirty="0"/>
              <a:t>Eyes open 8-12 days</a:t>
            </a:r>
          </a:p>
          <a:p>
            <a:endParaRPr lang="en-US" dirty="0"/>
          </a:p>
        </p:txBody>
      </p:sp>
      <p:pic>
        <p:nvPicPr>
          <p:cNvPr id="5" name="Picture 2">
            <a:extLst>
              <a:ext uri="{FF2B5EF4-FFF2-40B4-BE49-F238E27FC236}">
                <a16:creationId xmlns:a16="http://schemas.microsoft.com/office/drawing/2014/main" id="{F396D3CD-B776-C0D8-25A1-C56504DDD6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8834" y="603436"/>
            <a:ext cx="5984937" cy="311793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 cat lying on a bed&#10;&#10;Description automatically generated">
            <a:extLst>
              <a:ext uri="{FF2B5EF4-FFF2-40B4-BE49-F238E27FC236}">
                <a16:creationId xmlns:a16="http://schemas.microsoft.com/office/drawing/2014/main" id="{2FB81827-242B-D313-C19C-FBBD207771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0267" y="3613227"/>
            <a:ext cx="2175745" cy="2900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5340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1C9BC-00F2-A3EC-AC8D-EF1568853FC5}"/>
              </a:ext>
            </a:extLst>
          </p:cNvPr>
          <p:cNvSpPr>
            <a:spLocks noGrp="1"/>
          </p:cNvSpPr>
          <p:nvPr>
            <p:ph type="title"/>
          </p:nvPr>
        </p:nvSpPr>
        <p:spPr/>
        <p:txBody>
          <a:bodyPr>
            <a:normAutofit/>
          </a:bodyPr>
          <a:lstStyle/>
          <a:p>
            <a:r>
              <a:rPr lang="en-US" sz="3600" dirty="0"/>
              <a:t>Stages of Development</a:t>
            </a:r>
          </a:p>
        </p:txBody>
      </p:sp>
      <p:sp>
        <p:nvSpPr>
          <p:cNvPr id="3" name="Text Placeholder 2">
            <a:extLst>
              <a:ext uri="{FF2B5EF4-FFF2-40B4-BE49-F238E27FC236}">
                <a16:creationId xmlns:a16="http://schemas.microsoft.com/office/drawing/2014/main" id="{C0BCEC79-EFEA-BCFF-299A-03C710AF1437}"/>
              </a:ext>
            </a:extLst>
          </p:cNvPr>
          <p:cNvSpPr>
            <a:spLocks noGrp="1"/>
          </p:cNvSpPr>
          <p:nvPr>
            <p:ph type="body" sz="quarter" idx="10"/>
          </p:nvPr>
        </p:nvSpPr>
        <p:spPr>
          <a:xfrm>
            <a:off x="384680" y="1821305"/>
            <a:ext cx="3556698" cy="378573"/>
          </a:xfrm>
        </p:spPr>
        <p:txBody>
          <a:bodyPr/>
          <a:lstStyle/>
          <a:p>
            <a:r>
              <a:rPr lang="en-US" dirty="0"/>
              <a:t>2 Weeks:</a:t>
            </a:r>
          </a:p>
          <a:p>
            <a:pPr lvl="2" fontAlgn="base"/>
            <a:r>
              <a:rPr lang="en-US" dirty="0"/>
              <a:t>Eyes completely open</a:t>
            </a:r>
          </a:p>
          <a:p>
            <a:pPr lvl="2" fontAlgn="base"/>
            <a:r>
              <a:rPr lang="en-US" dirty="0"/>
              <a:t>Blue color</a:t>
            </a:r>
          </a:p>
          <a:p>
            <a:pPr lvl="1" fontAlgn="base"/>
            <a:r>
              <a:rPr lang="en-US" dirty="0"/>
              <a:t>Wobbly on their feet</a:t>
            </a:r>
          </a:p>
          <a:p>
            <a:endParaRPr lang="en-US" dirty="0"/>
          </a:p>
        </p:txBody>
      </p:sp>
      <p:sp>
        <p:nvSpPr>
          <p:cNvPr id="4" name="Text Placeholder 3">
            <a:extLst>
              <a:ext uri="{FF2B5EF4-FFF2-40B4-BE49-F238E27FC236}">
                <a16:creationId xmlns:a16="http://schemas.microsoft.com/office/drawing/2014/main" id="{43FD6968-CF74-DBF2-AE0B-0FF3BA501E7B}"/>
              </a:ext>
            </a:extLst>
          </p:cNvPr>
          <p:cNvSpPr>
            <a:spLocks noGrp="1"/>
          </p:cNvSpPr>
          <p:nvPr>
            <p:ph type="body" sz="quarter" idx="11"/>
          </p:nvPr>
        </p:nvSpPr>
        <p:spPr>
          <a:xfrm>
            <a:off x="384680" y="3658077"/>
            <a:ext cx="3556698" cy="378573"/>
          </a:xfrm>
        </p:spPr>
        <p:txBody>
          <a:bodyPr/>
          <a:lstStyle/>
          <a:p>
            <a:r>
              <a:rPr lang="en-US" dirty="0"/>
              <a:t>3 Weeks:</a:t>
            </a:r>
          </a:p>
          <a:p>
            <a:pPr lvl="1" fontAlgn="base"/>
            <a:r>
              <a:rPr lang="en-US" dirty="0"/>
              <a:t>Incisors emerging</a:t>
            </a:r>
          </a:p>
          <a:p>
            <a:pPr lvl="1" fontAlgn="base"/>
            <a:r>
              <a:rPr lang="en-US" dirty="0"/>
              <a:t>Ears unfolded</a:t>
            </a:r>
          </a:p>
          <a:p>
            <a:pPr lvl="1" fontAlgn="base"/>
            <a:r>
              <a:rPr lang="en-US" dirty="0"/>
              <a:t>Discovering litterbox</a:t>
            </a:r>
          </a:p>
          <a:p>
            <a:endParaRPr lang="en-US" dirty="0"/>
          </a:p>
        </p:txBody>
      </p:sp>
      <p:pic>
        <p:nvPicPr>
          <p:cNvPr id="6" name="Picture 2">
            <a:extLst>
              <a:ext uri="{FF2B5EF4-FFF2-40B4-BE49-F238E27FC236}">
                <a16:creationId xmlns:a16="http://schemas.microsoft.com/office/drawing/2014/main" id="{3ADD98F3-A801-3F2A-1A89-AF75AE5629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9421" y="1201843"/>
            <a:ext cx="3676392" cy="24562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a:extLst>
              <a:ext uri="{FF2B5EF4-FFF2-40B4-BE49-F238E27FC236}">
                <a16:creationId xmlns:a16="http://schemas.microsoft.com/office/drawing/2014/main" id="{A7AE7694-B358-C0C2-4D02-9F4F1A3AC8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6024" y="3847363"/>
            <a:ext cx="3691219" cy="2460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260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16C4B-2550-237E-BF52-323E5C1134DF}"/>
              </a:ext>
            </a:extLst>
          </p:cNvPr>
          <p:cNvSpPr>
            <a:spLocks noGrp="1"/>
          </p:cNvSpPr>
          <p:nvPr>
            <p:ph type="title"/>
          </p:nvPr>
        </p:nvSpPr>
        <p:spPr/>
        <p:txBody>
          <a:bodyPr>
            <a:normAutofit/>
          </a:bodyPr>
          <a:lstStyle/>
          <a:p>
            <a:r>
              <a:rPr lang="en-US" sz="3600" dirty="0"/>
              <a:t>Stages of Development </a:t>
            </a:r>
          </a:p>
        </p:txBody>
      </p:sp>
      <p:sp>
        <p:nvSpPr>
          <p:cNvPr id="3" name="Text Placeholder 2">
            <a:extLst>
              <a:ext uri="{FF2B5EF4-FFF2-40B4-BE49-F238E27FC236}">
                <a16:creationId xmlns:a16="http://schemas.microsoft.com/office/drawing/2014/main" id="{46DD7E25-B2E5-03DB-705D-B28E3A99BD5F}"/>
              </a:ext>
            </a:extLst>
          </p:cNvPr>
          <p:cNvSpPr>
            <a:spLocks noGrp="1"/>
          </p:cNvSpPr>
          <p:nvPr>
            <p:ph type="body" sz="quarter" idx="10"/>
          </p:nvPr>
        </p:nvSpPr>
        <p:spPr>
          <a:xfrm>
            <a:off x="384680" y="1851285"/>
            <a:ext cx="3556698" cy="378573"/>
          </a:xfrm>
        </p:spPr>
        <p:txBody>
          <a:bodyPr/>
          <a:lstStyle/>
          <a:p>
            <a:r>
              <a:rPr lang="en-US" dirty="0"/>
              <a:t>4 Weeks:</a:t>
            </a:r>
          </a:p>
          <a:p>
            <a:pPr lvl="1" fontAlgn="base"/>
            <a:r>
              <a:rPr lang="en-US" dirty="0"/>
              <a:t>Canines emerging</a:t>
            </a:r>
          </a:p>
          <a:p>
            <a:pPr lvl="1" fontAlgn="base"/>
            <a:r>
              <a:rPr lang="en-US" dirty="0"/>
              <a:t>Vision improving </a:t>
            </a:r>
          </a:p>
          <a:p>
            <a:pPr lvl="1" fontAlgn="base"/>
            <a:r>
              <a:rPr lang="en-US" dirty="0"/>
              <a:t>Walking confidently </a:t>
            </a:r>
          </a:p>
          <a:p>
            <a:endParaRPr lang="en-US" dirty="0"/>
          </a:p>
        </p:txBody>
      </p:sp>
      <p:sp>
        <p:nvSpPr>
          <p:cNvPr id="4" name="Text Placeholder 3">
            <a:extLst>
              <a:ext uri="{FF2B5EF4-FFF2-40B4-BE49-F238E27FC236}">
                <a16:creationId xmlns:a16="http://schemas.microsoft.com/office/drawing/2014/main" id="{D5E66A91-BDD2-4EAA-1FC7-00F037B2CDC0}"/>
              </a:ext>
            </a:extLst>
          </p:cNvPr>
          <p:cNvSpPr>
            <a:spLocks noGrp="1"/>
          </p:cNvSpPr>
          <p:nvPr>
            <p:ph type="body" sz="quarter" idx="11"/>
          </p:nvPr>
        </p:nvSpPr>
        <p:spPr>
          <a:xfrm>
            <a:off x="384680" y="3429000"/>
            <a:ext cx="3556698" cy="378573"/>
          </a:xfrm>
        </p:spPr>
        <p:txBody>
          <a:bodyPr/>
          <a:lstStyle/>
          <a:p>
            <a:r>
              <a:rPr lang="en-US" dirty="0"/>
              <a:t>5 and 6 Weeks</a:t>
            </a:r>
          </a:p>
        </p:txBody>
      </p:sp>
      <p:pic>
        <p:nvPicPr>
          <p:cNvPr id="5" name="Picture 4">
            <a:extLst>
              <a:ext uri="{FF2B5EF4-FFF2-40B4-BE49-F238E27FC236}">
                <a16:creationId xmlns:a16="http://schemas.microsoft.com/office/drawing/2014/main" id="{CC459E72-93FE-D58D-9112-23A2A421E7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0154" y="245258"/>
            <a:ext cx="3051692" cy="20388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49250BF6-2703-2A16-BE86-712BAB9B27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410197"/>
            <a:ext cx="3051692" cy="20376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a:extLst>
              <a:ext uri="{FF2B5EF4-FFF2-40B4-BE49-F238E27FC236}">
                <a16:creationId xmlns:a16="http://schemas.microsoft.com/office/drawing/2014/main" id="{03EDD4FC-EEF6-1989-9351-E56021F1D8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8125" y="4506420"/>
            <a:ext cx="3057356" cy="2038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8664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9F78A-1D75-E2BF-A9B5-9EDE64B7D16D}"/>
              </a:ext>
            </a:extLst>
          </p:cNvPr>
          <p:cNvSpPr>
            <a:spLocks noGrp="1"/>
          </p:cNvSpPr>
          <p:nvPr>
            <p:ph type="title"/>
          </p:nvPr>
        </p:nvSpPr>
        <p:spPr/>
        <p:txBody>
          <a:bodyPr>
            <a:normAutofit/>
          </a:bodyPr>
          <a:lstStyle/>
          <a:p>
            <a:r>
              <a:rPr lang="en-US" sz="3600" dirty="0"/>
              <a:t>Stages of Development </a:t>
            </a:r>
          </a:p>
        </p:txBody>
      </p:sp>
      <p:sp>
        <p:nvSpPr>
          <p:cNvPr id="3" name="Text Placeholder 2">
            <a:extLst>
              <a:ext uri="{FF2B5EF4-FFF2-40B4-BE49-F238E27FC236}">
                <a16:creationId xmlns:a16="http://schemas.microsoft.com/office/drawing/2014/main" id="{FF8BFD98-6A07-54FF-882F-219A18356ECD}"/>
              </a:ext>
            </a:extLst>
          </p:cNvPr>
          <p:cNvSpPr>
            <a:spLocks noGrp="1"/>
          </p:cNvSpPr>
          <p:nvPr>
            <p:ph type="body" sz="quarter" idx="10"/>
          </p:nvPr>
        </p:nvSpPr>
        <p:spPr>
          <a:xfrm>
            <a:off x="8248956" y="1896256"/>
            <a:ext cx="3556698" cy="378573"/>
          </a:xfrm>
        </p:spPr>
        <p:txBody>
          <a:bodyPr/>
          <a:lstStyle/>
          <a:p>
            <a:r>
              <a:rPr lang="en-US" dirty="0"/>
              <a:t>7 Weeks:</a:t>
            </a:r>
          </a:p>
          <a:p>
            <a:pPr lvl="1" fontAlgn="base"/>
            <a:r>
              <a:rPr lang="en-US" dirty="0"/>
              <a:t>Transitioning to adult eye color</a:t>
            </a:r>
          </a:p>
          <a:p>
            <a:pPr lvl="1" fontAlgn="base"/>
            <a:r>
              <a:rPr lang="en-US" dirty="0"/>
              <a:t>Coordinated and playful</a:t>
            </a:r>
          </a:p>
          <a:p>
            <a:endParaRPr lang="en-US" dirty="0"/>
          </a:p>
        </p:txBody>
      </p:sp>
      <p:sp>
        <p:nvSpPr>
          <p:cNvPr id="4" name="Text Placeholder 3">
            <a:extLst>
              <a:ext uri="{FF2B5EF4-FFF2-40B4-BE49-F238E27FC236}">
                <a16:creationId xmlns:a16="http://schemas.microsoft.com/office/drawing/2014/main" id="{A7B41501-A567-8F9D-8E75-CD43B0D516B3}"/>
              </a:ext>
            </a:extLst>
          </p:cNvPr>
          <p:cNvSpPr>
            <a:spLocks noGrp="1"/>
          </p:cNvSpPr>
          <p:nvPr>
            <p:ph type="body" sz="quarter" idx="11"/>
          </p:nvPr>
        </p:nvSpPr>
        <p:spPr>
          <a:xfrm>
            <a:off x="8248956" y="3664639"/>
            <a:ext cx="3556698" cy="378573"/>
          </a:xfrm>
        </p:spPr>
        <p:txBody>
          <a:bodyPr/>
          <a:lstStyle/>
          <a:p>
            <a:r>
              <a:rPr lang="en-US" dirty="0"/>
              <a:t>8 Weeks:</a:t>
            </a:r>
          </a:p>
          <a:p>
            <a:pPr lvl="1" fontAlgn="base"/>
            <a:r>
              <a:rPr lang="en-US" dirty="0"/>
              <a:t>Adult eye color</a:t>
            </a:r>
          </a:p>
          <a:p>
            <a:pPr lvl="1" fontAlgn="base"/>
            <a:r>
              <a:rPr lang="en-US" dirty="0"/>
              <a:t>Ready for spay/neuter at 909g (2lbs)</a:t>
            </a:r>
          </a:p>
          <a:p>
            <a:endParaRPr lang="en-US" dirty="0"/>
          </a:p>
        </p:txBody>
      </p:sp>
      <p:pic>
        <p:nvPicPr>
          <p:cNvPr id="5" name="Picture 2">
            <a:extLst>
              <a:ext uri="{FF2B5EF4-FFF2-40B4-BE49-F238E27FC236}">
                <a16:creationId xmlns:a16="http://schemas.microsoft.com/office/drawing/2014/main" id="{D80618C2-24D3-4D30-1579-F1E2A28747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841" y="586477"/>
            <a:ext cx="3643528" cy="243427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7ECCB55E-66F6-6937-A6F0-26502CC708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2058" y="3261211"/>
            <a:ext cx="4696423" cy="3137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3089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64600-463B-55A7-8EE4-EED1FCE20E3C}"/>
              </a:ext>
            </a:extLst>
          </p:cNvPr>
          <p:cNvSpPr>
            <a:spLocks noGrp="1"/>
          </p:cNvSpPr>
          <p:nvPr>
            <p:ph type="title"/>
          </p:nvPr>
        </p:nvSpPr>
        <p:spPr/>
        <p:txBody>
          <a:bodyPr/>
          <a:lstStyle/>
          <a:p>
            <a:r>
              <a:rPr lang="en-US" dirty="0"/>
              <a:t>General Health Information </a:t>
            </a:r>
          </a:p>
        </p:txBody>
      </p:sp>
      <p:graphicFrame>
        <p:nvGraphicFramePr>
          <p:cNvPr id="5" name="Content Placeholder 3">
            <a:extLst>
              <a:ext uri="{FF2B5EF4-FFF2-40B4-BE49-F238E27FC236}">
                <a16:creationId xmlns:a16="http://schemas.microsoft.com/office/drawing/2014/main" id="{58AD83DA-3488-87D9-0A20-696ECF9A4038}"/>
              </a:ext>
            </a:extLst>
          </p:cNvPr>
          <p:cNvGraphicFramePr>
            <a:graphicFrameLocks/>
          </p:cNvGraphicFramePr>
          <p:nvPr>
            <p:extLst>
              <p:ext uri="{D42A27DB-BD31-4B8C-83A1-F6EECF244321}">
                <p14:modId xmlns:p14="http://schemas.microsoft.com/office/powerpoint/2010/main" val="2302325302"/>
              </p:ext>
            </p:extLst>
          </p:nvPr>
        </p:nvGraphicFramePr>
        <p:xfrm>
          <a:off x="583261" y="2277554"/>
          <a:ext cx="6711950" cy="2468880"/>
        </p:xfrm>
        <a:graphic>
          <a:graphicData uri="http://schemas.openxmlformats.org/drawingml/2006/table">
            <a:tbl>
              <a:tblPr/>
              <a:tblGrid>
                <a:gridCol w="2444750">
                  <a:extLst>
                    <a:ext uri="{9D8B030D-6E8A-4147-A177-3AD203B41FA5}">
                      <a16:colId xmlns:a16="http://schemas.microsoft.com/office/drawing/2014/main" val="2159328629"/>
                    </a:ext>
                  </a:extLst>
                </a:gridCol>
                <a:gridCol w="1422400">
                  <a:extLst>
                    <a:ext uri="{9D8B030D-6E8A-4147-A177-3AD203B41FA5}">
                      <a16:colId xmlns:a16="http://schemas.microsoft.com/office/drawing/2014/main" val="3697069758"/>
                    </a:ext>
                  </a:extLst>
                </a:gridCol>
                <a:gridCol w="615950">
                  <a:extLst>
                    <a:ext uri="{9D8B030D-6E8A-4147-A177-3AD203B41FA5}">
                      <a16:colId xmlns:a16="http://schemas.microsoft.com/office/drawing/2014/main" val="206484640"/>
                    </a:ext>
                  </a:extLst>
                </a:gridCol>
                <a:gridCol w="806450">
                  <a:extLst>
                    <a:ext uri="{9D8B030D-6E8A-4147-A177-3AD203B41FA5}">
                      <a16:colId xmlns:a16="http://schemas.microsoft.com/office/drawing/2014/main" val="2464235367"/>
                    </a:ext>
                  </a:extLst>
                </a:gridCol>
                <a:gridCol w="292100">
                  <a:extLst>
                    <a:ext uri="{9D8B030D-6E8A-4147-A177-3AD203B41FA5}">
                      <a16:colId xmlns:a16="http://schemas.microsoft.com/office/drawing/2014/main" val="4257923076"/>
                    </a:ext>
                  </a:extLst>
                </a:gridCol>
                <a:gridCol w="1130300">
                  <a:extLst>
                    <a:ext uri="{9D8B030D-6E8A-4147-A177-3AD203B41FA5}">
                      <a16:colId xmlns:a16="http://schemas.microsoft.com/office/drawing/2014/main" val="291933619"/>
                    </a:ext>
                  </a:extLst>
                </a:gridCol>
              </a:tblGrid>
              <a:tr h="533400">
                <a:tc>
                  <a:txBody>
                    <a:bodyPr/>
                    <a:lstStyle/>
                    <a:p>
                      <a:pPr algn="ctr" rtl="0" fontAlgn="ctr">
                        <a:buNone/>
                      </a:pPr>
                      <a:r>
                        <a:rPr lang="en-US" sz="1800" b="1" i="0" u="none" strike="noStrike">
                          <a:solidFill>
                            <a:srgbClr val="FFFFFF"/>
                          </a:solidFill>
                          <a:effectLst/>
                          <a:latin typeface="Avenir"/>
                        </a:rPr>
                        <a:t>Heart Rate</a:t>
                      </a:r>
                      <a:endParaRPr lang="en-US">
                        <a:effectLst/>
                      </a:endParaRPr>
                    </a:p>
                  </a:txBody>
                  <a:tcPr marL="63500" marR="63500" marT="31750" marB="31750"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gridSpan="2">
                  <a:txBody>
                    <a:bodyPr/>
                    <a:lstStyle/>
                    <a:p>
                      <a:pPr algn="ctr" rtl="0" fontAlgn="ctr">
                        <a:buNone/>
                      </a:pPr>
                      <a:r>
                        <a:rPr lang="en-US" sz="1800" b="1" i="0" u="none" strike="noStrike">
                          <a:solidFill>
                            <a:srgbClr val="FFFFFF"/>
                          </a:solidFill>
                          <a:effectLst/>
                          <a:latin typeface="Avenir"/>
                        </a:rPr>
                        <a:t>&lt; 2 weeks 220-260 bpm</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hMerge="1">
                  <a:txBody>
                    <a:bodyPr/>
                    <a:lstStyle/>
                    <a:p>
                      <a:endParaRPr lang="en-US"/>
                    </a:p>
                  </a:txBody>
                  <a:tcPr/>
                </a:tc>
                <a:tc gridSpan="3">
                  <a:txBody>
                    <a:bodyPr/>
                    <a:lstStyle/>
                    <a:p>
                      <a:pPr algn="ctr" rtl="0" fontAlgn="ctr">
                        <a:buNone/>
                      </a:pPr>
                      <a:r>
                        <a:rPr lang="en-US" sz="1800" b="1" i="0" u="none" strike="noStrike">
                          <a:solidFill>
                            <a:srgbClr val="FFFFFF"/>
                          </a:solidFill>
                          <a:effectLst/>
                          <a:latin typeface="Avenir"/>
                        </a:rPr>
                        <a:t>&gt; 2 weeks 180-220 bpm</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757343786"/>
                  </a:ext>
                </a:extLst>
              </a:tr>
              <a:tr h="711200">
                <a:tc>
                  <a:txBody>
                    <a:bodyPr/>
                    <a:lstStyle/>
                    <a:p>
                      <a:pPr algn="ctr" rtl="0" fontAlgn="ctr">
                        <a:buNone/>
                      </a:pPr>
                      <a:r>
                        <a:rPr lang="en-US" sz="1800" b="0" i="0" u="none" strike="noStrike">
                          <a:solidFill>
                            <a:srgbClr val="000000"/>
                          </a:solidFill>
                          <a:effectLst/>
                          <a:latin typeface="Avenir"/>
                        </a:rPr>
                        <a:t>Respiratory Rate</a:t>
                      </a:r>
                      <a:endParaRPr lang="en-US">
                        <a:effectLst/>
                      </a:endParaRPr>
                    </a:p>
                  </a:txBody>
                  <a:tcPr marL="63500" marR="63500" marT="31750" marB="31750"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a:solidFill>
                            <a:srgbClr val="000000"/>
                          </a:solidFill>
                          <a:effectLst/>
                          <a:latin typeface="Avenir"/>
                        </a:rPr>
                        <a:t>&lt; 1 wk 10-18 breaths/min</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gridSpan="2">
                  <a:txBody>
                    <a:bodyPr/>
                    <a:lstStyle/>
                    <a:p>
                      <a:pPr algn="ctr" rtl="0" fontAlgn="ctr">
                        <a:buNone/>
                      </a:pPr>
                      <a:r>
                        <a:rPr lang="en-US" sz="1800" b="0" i="0" u="none" strike="noStrike">
                          <a:solidFill>
                            <a:srgbClr val="000000"/>
                          </a:solidFill>
                          <a:effectLst/>
                          <a:latin typeface="Avenir"/>
                        </a:rPr>
                        <a:t>1-2 wks 15-35 breaths/min</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hMerge="1">
                  <a:txBody>
                    <a:bodyPr/>
                    <a:lstStyle/>
                    <a:p>
                      <a:endParaRPr lang="en-US"/>
                    </a:p>
                  </a:txBody>
                  <a:tcPr/>
                </a:tc>
                <a:tc gridSpan="2">
                  <a:txBody>
                    <a:bodyPr/>
                    <a:lstStyle/>
                    <a:p>
                      <a:pPr algn="ctr" rtl="0" fontAlgn="ctr">
                        <a:buNone/>
                      </a:pPr>
                      <a:r>
                        <a:rPr lang="en-US" sz="1800" b="0" i="0" u="none" strike="noStrike">
                          <a:solidFill>
                            <a:srgbClr val="000000"/>
                          </a:solidFill>
                          <a:effectLst/>
                          <a:latin typeface="Avenir"/>
                        </a:rPr>
                        <a:t>&gt; 2 wks 16-32 breaths/min</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hMerge="1">
                  <a:txBody>
                    <a:bodyPr/>
                    <a:lstStyle/>
                    <a:p>
                      <a:endParaRPr lang="en-US"/>
                    </a:p>
                  </a:txBody>
                  <a:tcPr/>
                </a:tc>
                <a:extLst>
                  <a:ext uri="{0D108BD9-81ED-4DB2-BD59-A6C34878D82A}">
                    <a16:rowId xmlns:a16="http://schemas.microsoft.com/office/drawing/2014/main" val="230750341"/>
                  </a:ext>
                </a:extLst>
              </a:tr>
              <a:tr h="533400">
                <a:tc>
                  <a:txBody>
                    <a:bodyPr/>
                    <a:lstStyle/>
                    <a:p>
                      <a:pPr algn="ctr" rtl="0" fontAlgn="ctr">
                        <a:buNone/>
                      </a:pPr>
                      <a:r>
                        <a:rPr lang="en-US" sz="1800" b="0" i="0" u="none" strike="noStrike">
                          <a:solidFill>
                            <a:srgbClr val="000000"/>
                          </a:solidFill>
                          <a:effectLst/>
                          <a:latin typeface="Avenir"/>
                        </a:rPr>
                        <a:t>Temperature</a:t>
                      </a:r>
                      <a:endParaRPr lang="en-US">
                        <a:effectLst/>
                      </a:endParaRPr>
                    </a:p>
                  </a:txBody>
                  <a:tcPr marL="63500" marR="63500" marT="31750" marB="31750"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gridSpan="2">
                  <a:txBody>
                    <a:bodyPr/>
                    <a:lstStyle/>
                    <a:p>
                      <a:pPr algn="ctr" rtl="0" fontAlgn="ctr">
                        <a:buNone/>
                      </a:pPr>
                      <a:r>
                        <a:rPr lang="en-US" sz="1800" b="0" i="0" u="none" strike="noStrike">
                          <a:solidFill>
                            <a:srgbClr val="000000"/>
                          </a:solidFill>
                          <a:effectLst/>
                          <a:latin typeface="Avenir"/>
                        </a:rPr>
                        <a:t>&lt; 1 wk 95-99°F</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hMerge="1">
                  <a:txBody>
                    <a:bodyPr/>
                    <a:lstStyle/>
                    <a:p>
                      <a:endParaRPr lang="en-US"/>
                    </a:p>
                  </a:txBody>
                  <a:tcPr/>
                </a:tc>
                <a:tc gridSpan="2">
                  <a:txBody>
                    <a:bodyPr/>
                    <a:lstStyle/>
                    <a:p>
                      <a:pPr algn="ctr" rtl="0" fontAlgn="ctr">
                        <a:buNone/>
                      </a:pPr>
                      <a:r>
                        <a:rPr lang="en-US" sz="1800" b="0" i="0" u="none" strike="noStrike">
                          <a:solidFill>
                            <a:srgbClr val="000000"/>
                          </a:solidFill>
                          <a:effectLst/>
                          <a:latin typeface="Avenir"/>
                        </a:rPr>
                        <a:t>2-3 wks 97-100°F</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hMerge="1">
                  <a:txBody>
                    <a:bodyPr/>
                    <a:lstStyle/>
                    <a:p>
                      <a:endParaRPr lang="en-US"/>
                    </a:p>
                  </a:txBody>
                  <a:tcPr/>
                </a:tc>
                <a:tc>
                  <a:txBody>
                    <a:bodyPr/>
                    <a:lstStyle/>
                    <a:p>
                      <a:pPr algn="ctr" rtl="0" fontAlgn="ctr">
                        <a:buNone/>
                      </a:pPr>
                      <a:r>
                        <a:rPr lang="en-US" sz="1800" b="0" i="0" u="none" strike="noStrike">
                          <a:solidFill>
                            <a:srgbClr val="000000"/>
                          </a:solidFill>
                          <a:effectLst/>
                          <a:latin typeface="Avenir"/>
                        </a:rPr>
                        <a:t>&gt; 4 wks 99-101°F</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1185942908"/>
                  </a:ext>
                </a:extLst>
              </a:tr>
              <a:tr h="533400">
                <a:tc>
                  <a:txBody>
                    <a:bodyPr/>
                    <a:lstStyle/>
                    <a:p>
                      <a:pPr algn="ctr" rtl="0" fontAlgn="ctr">
                        <a:buNone/>
                      </a:pPr>
                      <a:r>
                        <a:rPr lang="en-US" sz="1800" b="0" i="0" u="none" strike="noStrike">
                          <a:solidFill>
                            <a:srgbClr val="000000"/>
                          </a:solidFill>
                          <a:effectLst/>
                          <a:latin typeface="Avenir"/>
                        </a:rPr>
                        <a:t>Blood Glucose*</a:t>
                      </a:r>
                      <a:endParaRPr lang="en-US">
                        <a:effectLst/>
                      </a:endParaRPr>
                    </a:p>
                  </a:txBody>
                  <a:tcPr marL="63500" marR="63500" marT="31750" marB="31750"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gridSpan="5">
                  <a:txBody>
                    <a:bodyPr/>
                    <a:lstStyle/>
                    <a:p>
                      <a:pPr algn="ctr" rtl="0" fontAlgn="ctr">
                        <a:buNone/>
                      </a:pPr>
                      <a:r>
                        <a:rPr lang="en-US" sz="1800" b="0" i="0" u="none" strike="noStrike" dirty="0">
                          <a:solidFill>
                            <a:srgbClr val="000000"/>
                          </a:solidFill>
                          <a:effectLst/>
                          <a:latin typeface="Avenir"/>
                        </a:rPr>
                        <a:t>All ages 90-140 mg/dL</a:t>
                      </a:r>
                      <a:endParaRPr lang="en-US" dirty="0">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881899325"/>
                  </a:ext>
                </a:extLst>
              </a:tr>
            </a:tbl>
          </a:graphicData>
        </a:graphic>
      </p:graphicFrame>
    </p:spTree>
    <p:extLst>
      <p:ext uri="{BB962C8B-B14F-4D97-AF65-F5344CB8AC3E}">
        <p14:creationId xmlns:p14="http://schemas.microsoft.com/office/powerpoint/2010/main" val="1155164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FF15CC-74B7-93D5-971E-EF702CB2DF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C1FB46-C799-F14F-F570-58B6C67D769B}"/>
              </a:ext>
            </a:extLst>
          </p:cNvPr>
          <p:cNvSpPr>
            <a:spLocks noGrp="1"/>
          </p:cNvSpPr>
          <p:nvPr>
            <p:ph type="title"/>
          </p:nvPr>
        </p:nvSpPr>
        <p:spPr/>
        <p:txBody>
          <a:bodyPr>
            <a:normAutofit fontScale="90000"/>
          </a:bodyPr>
          <a:lstStyle/>
          <a:p>
            <a:r>
              <a:rPr lang="en-US" dirty="0"/>
              <a:t>Orphaned Kittens Temperature Chart</a:t>
            </a:r>
            <a:r>
              <a:rPr lang="en-US" baseline="30000" dirty="0"/>
              <a:t>1</a:t>
            </a:r>
            <a:br>
              <a:rPr lang="en-US" dirty="0"/>
            </a:br>
            <a:br>
              <a:rPr lang="en-US" dirty="0"/>
            </a:br>
            <a:endParaRPr lang="en-US" dirty="0"/>
          </a:p>
        </p:txBody>
      </p:sp>
      <p:graphicFrame>
        <p:nvGraphicFramePr>
          <p:cNvPr id="3" name="Content Placeholder 3">
            <a:extLst>
              <a:ext uri="{FF2B5EF4-FFF2-40B4-BE49-F238E27FC236}">
                <a16:creationId xmlns:a16="http://schemas.microsoft.com/office/drawing/2014/main" id="{1A04718E-3ED6-3790-9576-ED0E150F2E07}"/>
              </a:ext>
            </a:extLst>
          </p:cNvPr>
          <p:cNvGraphicFramePr>
            <a:graphicFrameLocks/>
          </p:cNvGraphicFramePr>
          <p:nvPr>
            <p:extLst>
              <p:ext uri="{D42A27DB-BD31-4B8C-83A1-F6EECF244321}">
                <p14:modId xmlns:p14="http://schemas.microsoft.com/office/powerpoint/2010/main" val="1387992710"/>
              </p:ext>
            </p:extLst>
          </p:nvPr>
        </p:nvGraphicFramePr>
        <p:xfrm>
          <a:off x="504758" y="2252345"/>
          <a:ext cx="7016750" cy="2353310"/>
        </p:xfrm>
        <a:graphic>
          <a:graphicData uri="http://schemas.openxmlformats.org/drawingml/2006/table">
            <a:tbl>
              <a:tblPr/>
              <a:tblGrid>
                <a:gridCol w="2336800">
                  <a:extLst>
                    <a:ext uri="{9D8B030D-6E8A-4147-A177-3AD203B41FA5}">
                      <a16:colId xmlns:a16="http://schemas.microsoft.com/office/drawing/2014/main" val="2074485257"/>
                    </a:ext>
                  </a:extLst>
                </a:gridCol>
                <a:gridCol w="1943100">
                  <a:extLst>
                    <a:ext uri="{9D8B030D-6E8A-4147-A177-3AD203B41FA5}">
                      <a16:colId xmlns:a16="http://schemas.microsoft.com/office/drawing/2014/main" val="287171582"/>
                    </a:ext>
                  </a:extLst>
                </a:gridCol>
                <a:gridCol w="1416050">
                  <a:extLst>
                    <a:ext uri="{9D8B030D-6E8A-4147-A177-3AD203B41FA5}">
                      <a16:colId xmlns:a16="http://schemas.microsoft.com/office/drawing/2014/main" val="2266129565"/>
                    </a:ext>
                  </a:extLst>
                </a:gridCol>
                <a:gridCol w="1320800">
                  <a:extLst>
                    <a:ext uri="{9D8B030D-6E8A-4147-A177-3AD203B41FA5}">
                      <a16:colId xmlns:a16="http://schemas.microsoft.com/office/drawing/2014/main" val="3312177976"/>
                    </a:ext>
                  </a:extLst>
                </a:gridCol>
              </a:tblGrid>
              <a:tr h="488950">
                <a:tc>
                  <a:txBody>
                    <a:bodyPr/>
                    <a:lstStyle/>
                    <a:p>
                      <a:pPr algn="ctr" rtl="0" fontAlgn="ctr">
                        <a:buNone/>
                      </a:pPr>
                      <a:r>
                        <a:rPr lang="en-US" sz="1800" b="1" i="0" u="none" strike="noStrike" dirty="0">
                          <a:solidFill>
                            <a:srgbClr val="FFFFFF"/>
                          </a:solidFill>
                          <a:effectLst/>
                          <a:latin typeface="Twentieth Century"/>
                        </a:rPr>
                        <a:t>Age of Kitten</a:t>
                      </a:r>
                      <a:endParaRPr lang="en-US" dirty="0">
                        <a:effectLst/>
                      </a:endParaRPr>
                    </a:p>
                  </a:txBody>
                  <a:tcPr marL="63500" marR="63500" marT="31750" marB="31750"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a:txBody>
                    <a:bodyPr/>
                    <a:lstStyle/>
                    <a:p>
                      <a:pPr algn="ctr" rtl="0" fontAlgn="ctr">
                        <a:buNone/>
                      </a:pPr>
                      <a:r>
                        <a:rPr lang="en-US" sz="1800" b="1" i="0" u="none" strike="noStrike">
                          <a:solidFill>
                            <a:srgbClr val="FFFFFF"/>
                          </a:solidFill>
                          <a:effectLst/>
                          <a:latin typeface="Twentieth Century"/>
                        </a:rPr>
                        <a:t>Rectal Temperature</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a:txBody>
                    <a:bodyPr/>
                    <a:lstStyle/>
                    <a:p>
                      <a:pPr algn="ctr" rtl="0" fontAlgn="ctr">
                        <a:buNone/>
                      </a:pPr>
                      <a:r>
                        <a:rPr lang="en-US" sz="1800" b="1" i="0" u="none" strike="noStrike">
                          <a:solidFill>
                            <a:srgbClr val="FFFFFF"/>
                          </a:solidFill>
                          <a:effectLst/>
                          <a:latin typeface="Twentieth Century"/>
                        </a:rPr>
                        <a:t>Ambient Nest Temperature</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a:txBody>
                    <a:bodyPr/>
                    <a:lstStyle/>
                    <a:p>
                      <a:pPr algn="ctr" rtl="0" fontAlgn="ctr">
                        <a:buNone/>
                      </a:pPr>
                      <a:r>
                        <a:rPr lang="en-US" sz="1800" b="1" i="0" u="none" strike="noStrike">
                          <a:solidFill>
                            <a:srgbClr val="FFFFFF"/>
                          </a:solidFill>
                          <a:effectLst/>
                          <a:latin typeface="Twentieth Century"/>
                        </a:rPr>
                        <a:t>Room Humidity</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extLst>
                  <a:ext uri="{0D108BD9-81ED-4DB2-BD59-A6C34878D82A}">
                    <a16:rowId xmlns:a16="http://schemas.microsoft.com/office/drawing/2014/main" val="3224462707"/>
                  </a:ext>
                </a:extLst>
              </a:tr>
              <a:tr h="488950">
                <a:tc>
                  <a:txBody>
                    <a:bodyPr/>
                    <a:lstStyle/>
                    <a:p>
                      <a:pPr algn="ctr" rtl="0" fontAlgn="ctr">
                        <a:buNone/>
                      </a:pPr>
                      <a:r>
                        <a:rPr lang="en-US" sz="1800" b="0" i="0" u="none" strike="noStrike">
                          <a:solidFill>
                            <a:srgbClr val="000000"/>
                          </a:solidFill>
                          <a:effectLst/>
                          <a:latin typeface="Avenir"/>
                        </a:rPr>
                        <a:t>0-1 weeks</a:t>
                      </a:r>
                      <a:endParaRPr lang="en-US">
                        <a:effectLst/>
                      </a:endParaRPr>
                    </a:p>
                  </a:txBody>
                  <a:tcPr marL="63500" marR="63500" marT="31750" marB="31750"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a:solidFill>
                            <a:srgbClr val="000000"/>
                          </a:solidFill>
                          <a:effectLst/>
                          <a:latin typeface="Avenir"/>
                        </a:rPr>
                        <a:t>95-99°F</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a:solidFill>
                            <a:srgbClr val="000000"/>
                          </a:solidFill>
                          <a:effectLst/>
                          <a:latin typeface="Avenir"/>
                        </a:rPr>
                        <a:t>85-90°F</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a:solidFill>
                            <a:srgbClr val="000000"/>
                          </a:solidFill>
                          <a:effectLst/>
                          <a:latin typeface="Avenir"/>
                        </a:rPr>
                        <a:t>55-60%</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3924168233"/>
                  </a:ext>
                </a:extLst>
              </a:tr>
              <a:tr h="488950">
                <a:tc>
                  <a:txBody>
                    <a:bodyPr/>
                    <a:lstStyle/>
                    <a:p>
                      <a:pPr algn="ctr" rtl="0" fontAlgn="ctr">
                        <a:buNone/>
                      </a:pPr>
                      <a:r>
                        <a:rPr lang="en-US" sz="1800" b="0" i="0" u="none" strike="noStrike">
                          <a:solidFill>
                            <a:srgbClr val="000000"/>
                          </a:solidFill>
                          <a:effectLst/>
                          <a:latin typeface="Avenir"/>
                        </a:rPr>
                        <a:t>2-3 weeks</a:t>
                      </a:r>
                      <a:endParaRPr lang="en-US">
                        <a:effectLst/>
                      </a:endParaRPr>
                    </a:p>
                  </a:txBody>
                  <a:tcPr marL="63500" marR="63500" marT="31750" marB="31750"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a:solidFill>
                            <a:srgbClr val="000000"/>
                          </a:solidFill>
                          <a:effectLst/>
                          <a:latin typeface="Avenir"/>
                        </a:rPr>
                        <a:t>97-100°F</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a:solidFill>
                            <a:srgbClr val="000000"/>
                          </a:solidFill>
                          <a:effectLst/>
                          <a:latin typeface="Avenir"/>
                        </a:rPr>
                        <a:t>79-84°F</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a:solidFill>
                            <a:srgbClr val="000000"/>
                          </a:solidFill>
                          <a:effectLst/>
                          <a:latin typeface="Avenir"/>
                        </a:rPr>
                        <a:t>55-60%</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2578672698"/>
                  </a:ext>
                </a:extLst>
              </a:tr>
              <a:tr h="488950">
                <a:tc>
                  <a:txBody>
                    <a:bodyPr/>
                    <a:lstStyle/>
                    <a:p>
                      <a:pPr algn="ctr" rtl="0" fontAlgn="ctr">
                        <a:buNone/>
                      </a:pPr>
                      <a:r>
                        <a:rPr lang="en-US" sz="1800" b="0" i="0" u="none" strike="noStrike">
                          <a:solidFill>
                            <a:srgbClr val="000000"/>
                          </a:solidFill>
                          <a:effectLst/>
                          <a:latin typeface="Avenir"/>
                        </a:rPr>
                        <a:t>4 weeks </a:t>
                      </a:r>
                      <a:endParaRPr lang="en-US">
                        <a:effectLst/>
                      </a:endParaRPr>
                    </a:p>
                  </a:txBody>
                  <a:tcPr marL="63500" marR="63500" marT="31750" marB="31750"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dirty="0">
                          <a:solidFill>
                            <a:srgbClr val="000000"/>
                          </a:solidFill>
                          <a:effectLst/>
                          <a:latin typeface="Avenir"/>
                        </a:rPr>
                        <a:t>99-101°F</a:t>
                      </a:r>
                      <a:endParaRPr lang="en-US" dirty="0">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a:solidFill>
                            <a:srgbClr val="000000"/>
                          </a:solidFill>
                          <a:effectLst/>
                          <a:latin typeface="Avenir"/>
                        </a:rPr>
                        <a:t>73.5-79°F</a:t>
                      </a:r>
                      <a:endParaRPr lang="en-US">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800" b="0" i="0" u="none" strike="noStrike" dirty="0">
                          <a:solidFill>
                            <a:srgbClr val="000000"/>
                          </a:solidFill>
                          <a:effectLst/>
                          <a:latin typeface="Avenir"/>
                        </a:rPr>
                        <a:t>55-60%</a:t>
                      </a:r>
                      <a:endParaRPr lang="en-US" dirty="0">
                        <a:effectLst/>
                      </a:endParaRPr>
                    </a:p>
                  </a:txBody>
                  <a:tcPr marL="63500" marR="63500" marT="31750" marB="31750"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956364601"/>
                  </a:ext>
                </a:extLst>
              </a:tr>
            </a:tbl>
          </a:graphicData>
        </a:graphic>
      </p:graphicFrame>
      <p:sp>
        <p:nvSpPr>
          <p:cNvPr id="6" name="TextBox 5">
            <a:extLst>
              <a:ext uri="{FF2B5EF4-FFF2-40B4-BE49-F238E27FC236}">
                <a16:creationId xmlns:a16="http://schemas.microsoft.com/office/drawing/2014/main" id="{9439783F-7EC6-AAFE-6E15-3002D200D357}"/>
              </a:ext>
            </a:extLst>
          </p:cNvPr>
          <p:cNvSpPr txBox="1"/>
          <p:nvPr/>
        </p:nvSpPr>
        <p:spPr>
          <a:xfrm>
            <a:off x="504758" y="4683708"/>
            <a:ext cx="7016750" cy="646331"/>
          </a:xfrm>
          <a:prstGeom prst="rect">
            <a:avLst/>
          </a:prstGeom>
          <a:noFill/>
        </p:spPr>
        <p:txBody>
          <a:bodyPr wrap="square">
            <a:spAutoFit/>
          </a:bodyPr>
          <a:lstStyle/>
          <a:p>
            <a:r>
              <a:rPr lang="en-US" sz="1800" baseline="30000" dirty="0"/>
              <a:t>1</a:t>
            </a:r>
            <a:r>
              <a:rPr lang="en-US" sz="1800" dirty="0"/>
              <a:t>Temperature chart from Maddie’s Fund (www.maddiesfund.org)</a:t>
            </a:r>
            <a:br>
              <a:rPr lang="en-US" sz="1800" dirty="0"/>
            </a:br>
            <a:endParaRPr lang="en-US" sz="1800" dirty="0"/>
          </a:p>
        </p:txBody>
      </p:sp>
    </p:spTree>
    <p:extLst>
      <p:ext uri="{BB962C8B-B14F-4D97-AF65-F5344CB8AC3E}">
        <p14:creationId xmlns:p14="http://schemas.microsoft.com/office/powerpoint/2010/main" val="2455497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A5854-C05B-BDCF-EFCC-805862FE851B}"/>
              </a:ext>
            </a:extLst>
          </p:cNvPr>
          <p:cNvSpPr>
            <a:spLocks noGrp="1"/>
          </p:cNvSpPr>
          <p:nvPr>
            <p:ph type="title"/>
          </p:nvPr>
        </p:nvSpPr>
        <p:spPr/>
        <p:txBody>
          <a:bodyPr>
            <a:normAutofit fontScale="90000"/>
          </a:bodyPr>
          <a:lstStyle/>
          <a:p>
            <a:r>
              <a:rPr lang="en-US" dirty="0"/>
              <a:t>How to Feed Kittens Based on Age</a:t>
            </a:r>
          </a:p>
        </p:txBody>
      </p:sp>
      <p:graphicFrame>
        <p:nvGraphicFramePr>
          <p:cNvPr id="6" name="Table 5">
            <a:extLst>
              <a:ext uri="{FF2B5EF4-FFF2-40B4-BE49-F238E27FC236}">
                <a16:creationId xmlns:a16="http://schemas.microsoft.com/office/drawing/2014/main" id="{281774BF-A357-E82F-83FE-1FE8159C57DF}"/>
              </a:ext>
            </a:extLst>
          </p:cNvPr>
          <p:cNvGraphicFramePr>
            <a:graphicFrameLocks noGrp="1"/>
          </p:cNvGraphicFramePr>
          <p:nvPr>
            <p:extLst>
              <p:ext uri="{D42A27DB-BD31-4B8C-83A1-F6EECF244321}">
                <p14:modId xmlns:p14="http://schemas.microsoft.com/office/powerpoint/2010/main" val="2493922262"/>
              </p:ext>
            </p:extLst>
          </p:nvPr>
        </p:nvGraphicFramePr>
        <p:xfrm>
          <a:off x="134912" y="868680"/>
          <a:ext cx="7793496" cy="5120640"/>
        </p:xfrm>
        <a:graphic>
          <a:graphicData uri="http://schemas.openxmlformats.org/drawingml/2006/table">
            <a:tbl>
              <a:tblPr firstRow="1" bandRow="1">
                <a:tableStyleId>{5C22544A-7EE6-4342-B048-85BDC9FD1C3A}</a:tableStyleId>
              </a:tblPr>
              <a:tblGrid>
                <a:gridCol w="1298916">
                  <a:extLst>
                    <a:ext uri="{9D8B030D-6E8A-4147-A177-3AD203B41FA5}">
                      <a16:colId xmlns:a16="http://schemas.microsoft.com/office/drawing/2014/main" val="3593695587"/>
                    </a:ext>
                  </a:extLst>
                </a:gridCol>
                <a:gridCol w="1298916">
                  <a:extLst>
                    <a:ext uri="{9D8B030D-6E8A-4147-A177-3AD203B41FA5}">
                      <a16:colId xmlns:a16="http://schemas.microsoft.com/office/drawing/2014/main" val="1159688394"/>
                    </a:ext>
                  </a:extLst>
                </a:gridCol>
                <a:gridCol w="1298916">
                  <a:extLst>
                    <a:ext uri="{9D8B030D-6E8A-4147-A177-3AD203B41FA5}">
                      <a16:colId xmlns:a16="http://schemas.microsoft.com/office/drawing/2014/main" val="881394479"/>
                    </a:ext>
                  </a:extLst>
                </a:gridCol>
                <a:gridCol w="1298916">
                  <a:extLst>
                    <a:ext uri="{9D8B030D-6E8A-4147-A177-3AD203B41FA5}">
                      <a16:colId xmlns:a16="http://schemas.microsoft.com/office/drawing/2014/main" val="3639998056"/>
                    </a:ext>
                  </a:extLst>
                </a:gridCol>
                <a:gridCol w="1298916">
                  <a:extLst>
                    <a:ext uri="{9D8B030D-6E8A-4147-A177-3AD203B41FA5}">
                      <a16:colId xmlns:a16="http://schemas.microsoft.com/office/drawing/2014/main" val="3140874054"/>
                    </a:ext>
                  </a:extLst>
                </a:gridCol>
                <a:gridCol w="1298916">
                  <a:extLst>
                    <a:ext uri="{9D8B030D-6E8A-4147-A177-3AD203B41FA5}">
                      <a16:colId xmlns:a16="http://schemas.microsoft.com/office/drawing/2014/main" val="984144550"/>
                    </a:ext>
                  </a:extLst>
                </a:gridCol>
              </a:tblGrid>
              <a:tr h="632783">
                <a:tc>
                  <a:txBody>
                    <a:bodyPr/>
                    <a:lstStyle/>
                    <a:p>
                      <a:r>
                        <a:rPr lang="en-US" dirty="0"/>
                        <a:t>Category</a:t>
                      </a:r>
                    </a:p>
                  </a:txBody>
                  <a:tcPr>
                    <a:solidFill>
                      <a:srgbClr val="E0E621"/>
                    </a:solidFill>
                  </a:tcPr>
                </a:tc>
                <a:tc>
                  <a:txBody>
                    <a:bodyPr/>
                    <a:lstStyle/>
                    <a:p>
                      <a:r>
                        <a:rPr lang="en-US" dirty="0"/>
                        <a:t>Age</a:t>
                      </a:r>
                    </a:p>
                  </a:txBody>
                  <a:tcPr>
                    <a:solidFill>
                      <a:srgbClr val="E0E621"/>
                    </a:solidFill>
                  </a:tcPr>
                </a:tc>
                <a:tc>
                  <a:txBody>
                    <a:bodyPr/>
                    <a:lstStyle/>
                    <a:p>
                      <a:r>
                        <a:rPr lang="en-US" dirty="0"/>
                        <a:t>Heat Source</a:t>
                      </a:r>
                    </a:p>
                  </a:txBody>
                  <a:tcPr>
                    <a:solidFill>
                      <a:srgbClr val="E0E621"/>
                    </a:solidFill>
                  </a:tcPr>
                </a:tc>
                <a:tc>
                  <a:txBody>
                    <a:bodyPr/>
                    <a:lstStyle/>
                    <a:p>
                      <a:r>
                        <a:rPr lang="en-US" dirty="0"/>
                        <a:t>What to Feed?</a:t>
                      </a:r>
                    </a:p>
                  </a:txBody>
                  <a:tcPr>
                    <a:solidFill>
                      <a:srgbClr val="E0E621"/>
                    </a:solidFill>
                  </a:tcPr>
                </a:tc>
                <a:tc>
                  <a:txBody>
                    <a:bodyPr/>
                    <a:lstStyle/>
                    <a:p>
                      <a:r>
                        <a:rPr lang="en-US" dirty="0"/>
                        <a:t>How Often to Feed?</a:t>
                      </a:r>
                    </a:p>
                  </a:txBody>
                  <a:tcPr>
                    <a:solidFill>
                      <a:srgbClr val="E0E621"/>
                    </a:solidFill>
                  </a:tcPr>
                </a:tc>
                <a:tc>
                  <a:txBody>
                    <a:bodyPr/>
                    <a:lstStyle/>
                    <a:p>
                      <a:r>
                        <a:rPr lang="en-US" dirty="0"/>
                        <a:t>Stimulate?</a:t>
                      </a:r>
                    </a:p>
                  </a:txBody>
                  <a:tcPr>
                    <a:solidFill>
                      <a:srgbClr val="E0E621"/>
                    </a:solidFill>
                  </a:tcPr>
                </a:tc>
                <a:extLst>
                  <a:ext uri="{0D108BD9-81ED-4DB2-BD59-A6C34878D82A}">
                    <a16:rowId xmlns:a16="http://schemas.microsoft.com/office/drawing/2014/main" val="3070777433"/>
                  </a:ext>
                </a:extLst>
              </a:tr>
              <a:tr h="1175169">
                <a:tc>
                  <a:txBody>
                    <a:bodyPr/>
                    <a:lstStyle/>
                    <a:p>
                      <a:r>
                        <a:rPr lang="en-US" dirty="0"/>
                        <a:t>Bottle </a:t>
                      </a:r>
                      <a:r>
                        <a:rPr lang="en-US" dirty="0" err="1"/>
                        <a:t>Beanlings</a:t>
                      </a:r>
                      <a:r>
                        <a:rPr lang="en-US" dirty="0"/>
                        <a:t> </a:t>
                      </a:r>
                    </a:p>
                  </a:txBody>
                  <a:tcPr/>
                </a:tc>
                <a:tc>
                  <a:txBody>
                    <a:bodyPr/>
                    <a:lstStyle/>
                    <a:p>
                      <a:r>
                        <a:rPr lang="en-US" dirty="0"/>
                        <a:t>0-2 weeks</a:t>
                      </a:r>
                    </a:p>
                  </a:txBody>
                  <a:tcPr/>
                </a:tc>
                <a:tc>
                  <a:txBody>
                    <a:bodyPr/>
                    <a:lstStyle/>
                    <a:p>
                      <a:r>
                        <a:rPr lang="en-US" dirty="0"/>
                        <a:t>Yes!</a:t>
                      </a:r>
                    </a:p>
                  </a:txBody>
                  <a:tcPr/>
                </a:tc>
                <a:tc>
                  <a:txBody>
                    <a:bodyPr/>
                    <a:lstStyle/>
                    <a:p>
                      <a:r>
                        <a:rPr lang="en-US" dirty="0"/>
                        <a:t>KMR</a:t>
                      </a:r>
                    </a:p>
                  </a:txBody>
                  <a:tcPr/>
                </a:tc>
                <a:tc>
                  <a:txBody>
                    <a:bodyPr/>
                    <a:lstStyle/>
                    <a:p>
                      <a:r>
                        <a:rPr lang="en-US" dirty="0"/>
                        <a:t>Q3hrs (no more than 5-6hr break overnight)</a:t>
                      </a:r>
                    </a:p>
                  </a:txBody>
                  <a:tcPr/>
                </a:tc>
                <a:tc>
                  <a:txBody>
                    <a:bodyPr/>
                    <a:lstStyle/>
                    <a:p>
                      <a:r>
                        <a:rPr lang="en-US" dirty="0"/>
                        <a:t>Yes, at every feeding </a:t>
                      </a:r>
                    </a:p>
                  </a:txBody>
                  <a:tcPr/>
                </a:tc>
                <a:extLst>
                  <a:ext uri="{0D108BD9-81ED-4DB2-BD59-A6C34878D82A}">
                    <a16:rowId xmlns:a16="http://schemas.microsoft.com/office/drawing/2014/main" val="4250072634"/>
                  </a:ext>
                </a:extLst>
              </a:tr>
              <a:tr h="1175169">
                <a:tc>
                  <a:txBody>
                    <a:bodyPr/>
                    <a:lstStyle/>
                    <a:p>
                      <a:r>
                        <a:rPr lang="en-US" dirty="0"/>
                        <a:t>Bottle Blinkers</a:t>
                      </a:r>
                    </a:p>
                  </a:txBody>
                  <a:tcPr/>
                </a:tc>
                <a:tc>
                  <a:txBody>
                    <a:bodyPr/>
                    <a:lstStyle/>
                    <a:p>
                      <a:r>
                        <a:rPr lang="en-US" dirty="0"/>
                        <a:t>2-4 weeks</a:t>
                      </a:r>
                    </a:p>
                  </a:txBody>
                  <a:tcPr/>
                </a:tc>
                <a:tc>
                  <a:txBody>
                    <a:bodyPr/>
                    <a:lstStyle/>
                    <a:p>
                      <a:r>
                        <a:rPr lang="en-US" dirty="0"/>
                        <a:t>Yes!</a:t>
                      </a:r>
                    </a:p>
                  </a:txBody>
                  <a:tcPr/>
                </a:tc>
                <a:tc>
                  <a:txBody>
                    <a:bodyPr/>
                    <a:lstStyle/>
                    <a:p>
                      <a:r>
                        <a:rPr lang="en-US" dirty="0"/>
                        <a:t>KMR</a:t>
                      </a:r>
                    </a:p>
                  </a:txBody>
                  <a:tcPr/>
                </a:tc>
                <a:tc>
                  <a:txBody>
                    <a:bodyPr/>
                    <a:lstStyle/>
                    <a:p>
                      <a:r>
                        <a:rPr lang="en-US" dirty="0"/>
                        <a:t>Q5hrs (no more than 8hr break overnight)</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Yes, at every feeding*</a:t>
                      </a:r>
                    </a:p>
                  </a:txBody>
                  <a:tcPr/>
                </a:tc>
                <a:extLst>
                  <a:ext uri="{0D108BD9-81ED-4DB2-BD59-A6C34878D82A}">
                    <a16:rowId xmlns:a16="http://schemas.microsoft.com/office/drawing/2014/main" val="3635204009"/>
                  </a:ext>
                </a:extLst>
              </a:tr>
              <a:tr h="1175169">
                <a:tc>
                  <a:txBody>
                    <a:bodyPr/>
                    <a:lstStyle/>
                    <a:p>
                      <a:r>
                        <a:rPr lang="en-US" dirty="0"/>
                        <a:t>Weaning Wobblers</a:t>
                      </a:r>
                    </a:p>
                  </a:txBody>
                  <a:tcPr/>
                </a:tc>
                <a:tc>
                  <a:txBody>
                    <a:bodyPr/>
                    <a:lstStyle/>
                    <a:p>
                      <a:r>
                        <a:rPr lang="en-US" dirty="0"/>
                        <a:t>4-6 weeks</a:t>
                      </a:r>
                    </a:p>
                  </a:txBody>
                  <a:tcPr/>
                </a:tc>
                <a:tc>
                  <a:txBody>
                    <a:bodyPr/>
                    <a:lstStyle/>
                    <a:p>
                      <a:r>
                        <a:rPr lang="en-US" dirty="0"/>
                        <a:t>Situational </a:t>
                      </a:r>
                    </a:p>
                  </a:txBody>
                  <a:tcPr/>
                </a:tc>
                <a:tc>
                  <a:txBody>
                    <a:bodyPr/>
                    <a:lstStyle/>
                    <a:p>
                      <a:r>
                        <a:rPr lang="en-US" dirty="0"/>
                        <a:t>1 Tbsp wet kitten food</a:t>
                      </a:r>
                    </a:p>
                  </a:txBody>
                  <a:tcPr/>
                </a:tc>
                <a:tc>
                  <a:txBody>
                    <a:bodyPr/>
                    <a:lstStyle/>
                    <a:p>
                      <a:r>
                        <a:rPr lang="en-US" dirty="0"/>
                        <a:t>Q5hrs (4x daily) with 8hr break overnight</a:t>
                      </a:r>
                    </a:p>
                  </a:txBody>
                  <a:tcPr/>
                </a:tc>
                <a:tc>
                  <a:txBody>
                    <a:bodyPr/>
                    <a:lstStyle/>
                    <a:p>
                      <a:r>
                        <a:rPr lang="en-US" dirty="0"/>
                        <a:t>No</a:t>
                      </a:r>
                    </a:p>
                  </a:txBody>
                  <a:tcPr/>
                </a:tc>
                <a:extLst>
                  <a:ext uri="{0D108BD9-81ED-4DB2-BD59-A6C34878D82A}">
                    <a16:rowId xmlns:a16="http://schemas.microsoft.com/office/drawing/2014/main" val="3502309845"/>
                  </a:ext>
                </a:extLst>
              </a:tr>
              <a:tr h="632783">
                <a:tc>
                  <a:txBody>
                    <a:bodyPr/>
                    <a:lstStyle/>
                    <a:p>
                      <a:r>
                        <a:rPr lang="en-US" dirty="0" err="1"/>
                        <a:t>Pouncelets</a:t>
                      </a:r>
                      <a:endParaRPr lang="en-US" dirty="0"/>
                    </a:p>
                  </a:txBody>
                  <a:tcPr/>
                </a:tc>
                <a:tc>
                  <a:txBody>
                    <a:bodyPr/>
                    <a:lstStyle/>
                    <a:p>
                      <a:r>
                        <a:rPr lang="en-US" dirty="0"/>
                        <a:t>6-8+ weeks</a:t>
                      </a:r>
                    </a:p>
                  </a:txBody>
                  <a:tcPr/>
                </a:tc>
                <a:tc>
                  <a:txBody>
                    <a:bodyPr/>
                    <a:lstStyle/>
                    <a:p>
                      <a:r>
                        <a:rPr lang="en-US" dirty="0"/>
                        <a:t>Situational </a:t>
                      </a:r>
                    </a:p>
                  </a:txBody>
                  <a:tcPr/>
                </a:tc>
                <a:tc>
                  <a:txBody>
                    <a:bodyPr/>
                    <a:lstStyle/>
                    <a:p>
                      <a:r>
                        <a:rPr lang="en-US" dirty="0"/>
                        <a:t>2 Tbsp wet kitten food</a:t>
                      </a:r>
                    </a:p>
                  </a:txBody>
                  <a:tcPr/>
                </a:tc>
                <a:tc>
                  <a:txBody>
                    <a:bodyPr/>
                    <a:lstStyle/>
                    <a:p>
                      <a:r>
                        <a:rPr lang="en-US" dirty="0"/>
                        <a:t>Q8hrs </a:t>
                      </a:r>
                    </a:p>
                  </a:txBody>
                  <a:tcPr/>
                </a:tc>
                <a:tc>
                  <a:txBody>
                    <a:bodyPr/>
                    <a:lstStyle/>
                    <a:p>
                      <a:r>
                        <a:rPr lang="en-US" dirty="0"/>
                        <a:t>No</a:t>
                      </a:r>
                    </a:p>
                  </a:txBody>
                  <a:tcPr/>
                </a:tc>
                <a:extLst>
                  <a:ext uri="{0D108BD9-81ED-4DB2-BD59-A6C34878D82A}">
                    <a16:rowId xmlns:a16="http://schemas.microsoft.com/office/drawing/2014/main" val="2775887971"/>
                  </a:ext>
                </a:extLst>
              </a:tr>
            </a:tbl>
          </a:graphicData>
        </a:graphic>
      </p:graphicFrame>
    </p:spTree>
    <p:extLst>
      <p:ext uri="{BB962C8B-B14F-4D97-AF65-F5344CB8AC3E}">
        <p14:creationId xmlns:p14="http://schemas.microsoft.com/office/powerpoint/2010/main" val="771012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28C58-2999-B77C-1466-FCC5AD3E8047}"/>
              </a:ext>
            </a:extLst>
          </p:cNvPr>
          <p:cNvSpPr>
            <a:spLocks noGrp="1"/>
          </p:cNvSpPr>
          <p:nvPr>
            <p:ph type="title"/>
          </p:nvPr>
        </p:nvSpPr>
        <p:spPr/>
        <p:txBody>
          <a:bodyPr/>
          <a:lstStyle/>
          <a:p>
            <a:r>
              <a:rPr lang="en-US" dirty="0"/>
              <a:t>Weighing Kittens </a:t>
            </a:r>
          </a:p>
        </p:txBody>
      </p:sp>
      <p:sp>
        <p:nvSpPr>
          <p:cNvPr id="4" name="Text Placeholder 3">
            <a:extLst>
              <a:ext uri="{FF2B5EF4-FFF2-40B4-BE49-F238E27FC236}">
                <a16:creationId xmlns:a16="http://schemas.microsoft.com/office/drawing/2014/main" id="{283E3916-AB47-B8E1-013D-E4A31EF5BCA9}"/>
              </a:ext>
            </a:extLst>
          </p:cNvPr>
          <p:cNvSpPr>
            <a:spLocks noGrp="1"/>
          </p:cNvSpPr>
          <p:nvPr>
            <p:ph type="body" sz="quarter" idx="11"/>
          </p:nvPr>
        </p:nvSpPr>
        <p:spPr>
          <a:xfrm>
            <a:off x="4686898" y="1272781"/>
            <a:ext cx="7127449" cy="1403350"/>
          </a:xfrm>
        </p:spPr>
        <p:txBody>
          <a:bodyPr/>
          <a:lstStyle/>
          <a:p>
            <a:pPr marL="571500" indent="-571500" fontAlgn="base">
              <a:buFont typeface="Arial" panose="020B0604020202020204" pitchFamily="34" charset="0"/>
              <a:buChar char="•"/>
            </a:pPr>
            <a:r>
              <a:rPr lang="en-US" sz="3200" dirty="0"/>
              <a:t>Essential</a:t>
            </a:r>
          </a:p>
          <a:p>
            <a:pPr marL="571500" indent="-571500" fontAlgn="base">
              <a:buFont typeface="Arial" panose="020B0604020202020204" pitchFamily="34" charset="0"/>
              <a:buChar char="•"/>
            </a:pPr>
            <a:r>
              <a:rPr lang="en-US" sz="3200" dirty="0"/>
              <a:t>At least once daily</a:t>
            </a:r>
          </a:p>
          <a:p>
            <a:pPr marL="571500" indent="-571500" fontAlgn="base">
              <a:buFont typeface="Arial" panose="020B0604020202020204" pitchFamily="34" charset="0"/>
              <a:buChar char="•"/>
            </a:pPr>
            <a:r>
              <a:rPr lang="en-US" sz="3200" dirty="0"/>
              <a:t>Should gain ~7-14 grams per day</a:t>
            </a:r>
          </a:p>
          <a:p>
            <a:pPr marL="571500" indent="-571500" fontAlgn="base">
              <a:buFont typeface="Arial" panose="020B0604020202020204" pitchFamily="34" charset="0"/>
              <a:buChar char="•"/>
            </a:pPr>
            <a:r>
              <a:rPr lang="en-US" sz="3200" dirty="0"/>
              <a:t>Not gaining, or losing weight could be the first sign of illness and should be addressed immediately</a:t>
            </a:r>
          </a:p>
          <a:p>
            <a:endParaRPr lang="en-US" dirty="0"/>
          </a:p>
        </p:txBody>
      </p:sp>
      <p:pic>
        <p:nvPicPr>
          <p:cNvPr id="10" name="Picture 2" descr="A person washing a cat in a bowl&#10;&#10;Description automatically generated">
            <a:extLst>
              <a:ext uri="{FF2B5EF4-FFF2-40B4-BE49-F238E27FC236}">
                <a16:creationId xmlns:a16="http://schemas.microsoft.com/office/drawing/2014/main" id="{C28E83AB-41F8-CD07-B982-04014433104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576"/>
          <a:stretch>
            <a:fillRect/>
          </a:stretch>
        </p:blipFill>
        <p:spPr bwMode="auto">
          <a:xfrm>
            <a:off x="538741" y="1974456"/>
            <a:ext cx="3248576" cy="2909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2937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296E4-EE22-2DD1-0B46-9016B83111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64DEA4-5F0F-4564-BD37-A860C9165110}"/>
              </a:ext>
            </a:extLst>
          </p:cNvPr>
          <p:cNvSpPr>
            <a:spLocks noGrp="1"/>
          </p:cNvSpPr>
          <p:nvPr>
            <p:ph type="title"/>
          </p:nvPr>
        </p:nvSpPr>
        <p:spPr/>
        <p:txBody>
          <a:bodyPr>
            <a:normAutofit fontScale="90000"/>
          </a:bodyPr>
          <a:lstStyle/>
          <a:p>
            <a:r>
              <a:rPr lang="en-US" dirty="0"/>
              <a:t>Kitten Bottle Feeding and Stomach Capacity Chart</a:t>
            </a:r>
          </a:p>
        </p:txBody>
      </p:sp>
      <p:sp>
        <p:nvSpPr>
          <p:cNvPr id="4" name="Text Placeholder 3">
            <a:extLst>
              <a:ext uri="{FF2B5EF4-FFF2-40B4-BE49-F238E27FC236}">
                <a16:creationId xmlns:a16="http://schemas.microsoft.com/office/drawing/2014/main" id="{A1278085-5154-5676-08E9-050C869EB088}"/>
              </a:ext>
            </a:extLst>
          </p:cNvPr>
          <p:cNvSpPr>
            <a:spLocks noGrp="1"/>
          </p:cNvSpPr>
          <p:nvPr>
            <p:ph type="body" sz="quarter" idx="11"/>
          </p:nvPr>
        </p:nvSpPr>
        <p:spPr>
          <a:xfrm>
            <a:off x="384681" y="3161520"/>
            <a:ext cx="3556698" cy="378573"/>
          </a:xfrm>
        </p:spPr>
        <p:txBody>
          <a:bodyPr/>
          <a:lstStyle/>
          <a:p>
            <a:r>
              <a:rPr lang="en-US" u="sng" dirty="0">
                <a:solidFill>
                  <a:srgbClr val="1ECAD3"/>
                </a:solidFill>
                <a:hlinkClick r:id="rId2">
                  <a:extLst>
                    <a:ext uri="{A12FA001-AC4F-418D-AE19-62706E023703}">
                      <ahyp:hlinkClr xmlns:ahyp="http://schemas.microsoft.com/office/drawing/2018/hyperlinkcolor" val="tx"/>
                    </a:ext>
                  </a:extLst>
                </a:hlinkClick>
              </a:rPr>
              <a:t>https://www.maddiesfund.org/assets/documents/institute/kitten%20bottle%20feeding%20and%20stomach%20capacity%20chart.pdf</a:t>
            </a:r>
            <a:endParaRPr lang="en-US" dirty="0">
              <a:solidFill>
                <a:srgbClr val="1ECAD3"/>
              </a:solidFill>
            </a:endParaRPr>
          </a:p>
        </p:txBody>
      </p:sp>
      <p:graphicFrame>
        <p:nvGraphicFramePr>
          <p:cNvPr id="3" name="Table 2">
            <a:extLst>
              <a:ext uri="{FF2B5EF4-FFF2-40B4-BE49-F238E27FC236}">
                <a16:creationId xmlns:a16="http://schemas.microsoft.com/office/drawing/2014/main" id="{3883EFCC-8C63-4B2F-ACD1-BF282014A3CC}"/>
              </a:ext>
            </a:extLst>
          </p:cNvPr>
          <p:cNvGraphicFramePr>
            <a:graphicFrameLocks noGrp="1"/>
          </p:cNvGraphicFramePr>
          <p:nvPr>
            <p:extLst>
              <p:ext uri="{D42A27DB-BD31-4B8C-83A1-F6EECF244321}">
                <p14:modId xmlns:p14="http://schemas.microsoft.com/office/powerpoint/2010/main" val="971193675"/>
              </p:ext>
            </p:extLst>
          </p:nvPr>
        </p:nvGraphicFramePr>
        <p:xfrm>
          <a:off x="4489553" y="1817052"/>
          <a:ext cx="7375227" cy="3223895"/>
        </p:xfrm>
        <a:graphic>
          <a:graphicData uri="http://schemas.openxmlformats.org/drawingml/2006/table">
            <a:tbl>
              <a:tblPr/>
              <a:tblGrid>
                <a:gridCol w="820154">
                  <a:extLst>
                    <a:ext uri="{9D8B030D-6E8A-4147-A177-3AD203B41FA5}">
                      <a16:colId xmlns:a16="http://schemas.microsoft.com/office/drawing/2014/main" val="492762368"/>
                    </a:ext>
                  </a:extLst>
                </a:gridCol>
                <a:gridCol w="887987">
                  <a:extLst>
                    <a:ext uri="{9D8B030D-6E8A-4147-A177-3AD203B41FA5}">
                      <a16:colId xmlns:a16="http://schemas.microsoft.com/office/drawing/2014/main" val="849451991"/>
                    </a:ext>
                  </a:extLst>
                </a:gridCol>
                <a:gridCol w="1634143">
                  <a:extLst>
                    <a:ext uri="{9D8B030D-6E8A-4147-A177-3AD203B41FA5}">
                      <a16:colId xmlns:a16="http://schemas.microsoft.com/office/drawing/2014/main" val="881584269"/>
                    </a:ext>
                  </a:extLst>
                </a:gridCol>
                <a:gridCol w="1350480">
                  <a:extLst>
                    <a:ext uri="{9D8B030D-6E8A-4147-A177-3AD203B41FA5}">
                      <a16:colId xmlns:a16="http://schemas.microsoft.com/office/drawing/2014/main" val="1294185839"/>
                    </a:ext>
                  </a:extLst>
                </a:gridCol>
                <a:gridCol w="1751309">
                  <a:extLst>
                    <a:ext uri="{9D8B030D-6E8A-4147-A177-3AD203B41FA5}">
                      <a16:colId xmlns:a16="http://schemas.microsoft.com/office/drawing/2014/main" val="1839555667"/>
                    </a:ext>
                  </a:extLst>
                </a:gridCol>
                <a:gridCol w="931154">
                  <a:extLst>
                    <a:ext uri="{9D8B030D-6E8A-4147-A177-3AD203B41FA5}">
                      <a16:colId xmlns:a16="http://schemas.microsoft.com/office/drawing/2014/main" val="1605359309"/>
                    </a:ext>
                  </a:extLst>
                </a:gridCol>
              </a:tblGrid>
              <a:tr h="1178753">
                <a:tc>
                  <a:txBody>
                    <a:bodyPr/>
                    <a:lstStyle/>
                    <a:p>
                      <a:pPr algn="ctr" rtl="0" fontAlgn="ctr">
                        <a:buNone/>
                      </a:pPr>
                      <a:r>
                        <a:rPr lang="en-US" sz="1200" b="1" i="0" u="none" strike="noStrike">
                          <a:solidFill>
                            <a:srgbClr val="FFFFFF"/>
                          </a:solidFill>
                          <a:effectLst/>
                          <a:latin typeface="Twentieth Century"/>
                        </a:rPr>
                        <a:t>Estimated Kitten Age (weeks)</a:t>
                      </a:r>
                      <a:endParaRPr lang="en-US" sz="1200">
                        <a:effectLst/>
                      </a:endParaRPr>
                    </a:p>
                  </a:txBody>
                  <a:tcPr marL="43572" marR="43572" marT="21786" marB="21786"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a:txBody>
                    <a:bodyPr/>
                    <a:lstStyle/>
                    <a:p>
                      <a:pPr algn="ctr" rtl="0" fontAlgn="ctr">
                        <a:buNone/>
                      </a:pPr>
                      <a:r>
                        <a:rPr lang="en-US" sz="1200" b="1" i="0" u="none" strike="noStrike">
                          <a:solidFill>
                            <a:srgbClr val="FFFFFF"/>
                          </a:solidFill>
                          <a:effectLst/>
                          <a:latin typeface="Twentieth Century"/>
                        </a:rPr>
                        <a:t>Kitten Weight (grams)</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a:txBody>
                    <a:bodyPr/>
                    <a:lstStyle/>
                    <a:p>
                      <a:pPr algn="ctr" rtl="0" fontAlgn="ctr">
                        <a:buNone/>
                      </a:pPr>
                      <a:r>
                        <a:rPr lang="en-US" sz="1200" b="1" i="0" u="none" strike="noStrike">
                          <a:solidFill>
                            <a:srgbClr val="FFFFFF"/>
                          </a:solidFill>
                          <a:effectLst/>
                          <a:latin typeface="Twentieth Century"/>
                        </a:rPr>
                        <a:t>Daily Caloric Requirement*</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a:txBody>
                    <a:bodyPr/>
                    <a:lstStyle/>
                    <a:p>
                      <a:pPr algn="ctr" rtl="0" fontAlgn="ctr">
                        <a:buNone/>
                      </a:pPr>
                      <a:r>
                        <a:rPr lang="en-US" sz="1200" b="1" i="0" u="none" strike="noStrike">
                          <a:solidFill>
                            <a:srgbClr val="FFFFFF"/>
                          </a:solidFill>
                          <a:effectLst/>
                          <a:latin typeface="Twentieth Century"/>
                        </a:rPr>
                        <a:t>Amount of Formula Per Day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a:txBody>
                    <a:bodyPr/>
                    <a:lstStyle/>
                    <a:p>
                      <a:pPr algn="ctr" rtl="0" fontAlgn="ctr">
                        <a:buNone/>
                      </a:pPr>
                      <a:r>
                        <a:rPr lang="en-US" sz="1200" b="1" i="0" u="none" strike="noStrike">
                          <a:solidFill>
                            <a:srgbClr val="FFFFFF"/>
                          </a:solidFill>
                          <a:effectLst/>
                          <a:latin typeface="Twentieth Century"/>
                        </a:rPr>
                        <a:t>Amount Per Feeding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tc>
                  <a:txBody>
                    <a:bodyPr/>
                    <a:lstStyle/>
                    <a:p>
                      <a:pPr algn="ctr" rtl="0" fontAlgn="ctr">
                        <a:buNone/>
                      </a:pPr>
                      <a:r>
                        <a:rPr lang="en-US" sz="1200" b="1" i="0" u="none" strike="noStrike">
                          <a:solidFill>
                            <a:srgbClr val="FFFFFF"/>
                          </a:solidFill>
                          <a:effectLst/>
                          <a:latin typeface="Twentieth Century"/>
                        </a:rPr>
                        <a:t>Approximate Number of Feedings Per Day***</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4D90EF"/>
                    </a:solidFill>
                  </a:tcPr>
                </a:tc>
                <a:extLst>
                  <a:ext uri="{0D108BD9-81ED-4DB2-BD59-A6C34878D82A}">
                    <a16:rowId xmlns:a16="http://schemas.microsoft.com/office/drawing/2014/main" val="2239498858"/>
                  </a:ext>
                </a:extLst>
              </a:tr>
              <a:tr h="363738">
                <a:tc>
                  <a:txBody>
                    <a:bodyPr/>
                    <a:lstStyle/>
                    <a:p>
                      <a:pPr algn="ctr" rtl="0" fontAlgn="ctr">
                        <a:buNone/>
                      </a:pPr>
                      <a:r>
                        <a:rPr lang="en-US" sz="1200" b="0" i="0" u="none" strike="noStrike">
                          <a:solidFill>
                            <a:srgbClr val="000000"/>
                          </a:solidFill>
                          <a:effectLst/>
                          <a:latin typeface="Avenir"/>
                        </a:rPr>
                        <a:t>&lt; 1 week</a:t>
                      </a:r>
                      <a:endParaRPr lang="en-US" sz="1200">
                        <a:effectLst/>
                      </a:endParaRPr>
                    </a:p>
                  </a:txBody>
                  <a:tcPr marL="43572" marR="43572" marT="21786" marB="21786"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57-113 g</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11-23 kcal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15-31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2-5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7</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2531649897"/>
                  </a:ext>
                </a:extLst>
              </a:tr>
              <a:tr h="363738">
                <a:tc>
                  <a:txBody>
                    <a:bodyPr/>
                    <a:lstStyle/>
                    <a:p>
                      <a:pPr algn="ctr" rtl="0" fontAlgn="ctr">
                        <a:buNone/>
                      </a:pPr>
                      <a:r>
                        <a:rPr lang="en-US" sz="1200" b="0" i="0" u="none" strike="noStrike">
                          <a:solidFill>
                            <a:srgbClr val="000000"/>
                          </a:solidFill>
                          <a:effectLst/>
                          <a:latin typeface="Avenir"/>
                        </a:rPr>
                        <a:t>1 week</a:t>
                      </a:r>
                      <a:endParaRPr lang="en-US" sz="1200">
                        <a:effectLst/>
                      </a:endParaRPr>
                    </a:p>
                  </a:txBody>
                  <a:tcPr marL="43572" marR="43572" marT="21786" marB="21786"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142-227g</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28-45 kcal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38-61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6-9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7</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3382147653"/>
                  </a:ext>
                </a:extLst>
              </a:tr>
              <a:tr h="363738">
                <a:tc>
                  <a:txBody>
                    <a:bodyPr/>
                    <a:lstStyle/>
                    <a:p>
                      <a:pPr algn="ctr" rtl="0" fontAlgn="ctr">
                        <a:buNone/>
                      </a:pPr>
                      <a:r>
                        <a:rPr lang="en-US" sz="1200" b="0" i="0" u="none" strike="noStrike">
                          <a:solidFill>
                            <a:srgbClr val="000000"/>
                          </a:solidFill>
                          <a:effectLst/>
                          <a:latin typeface="Avenir"/>
                        </a:rPr>
                        <a:t>2 weeks</a:t>
                      </a:r>
                      <a:endParaRPr lang="en-US" sz="1200">
                        <a:effectLst/>
                      </a:endParaRPr>
                    </a:p>
                  </a:txBody>
                  <a:tcPr marL="43572" marR="43572" marT="21786" marB="21786"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255-312 g</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51-62 kcal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69-84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10-12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6-7</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1396994408"/>
                  </a:ext>
                </a:extLst>
              </a:tr>
              <a:tr h="196099">
                <a:tc>
                  <a:txBody>
                    <a:bodyPr/>
                    <a:lstStyle/>
                    <a:p>
                      <a:pPr algn="ctr" rtl="0" fontAlgn="ctr">
                        <a:buNone/>
                      </a:pPr>
                      <a:r>
                        <a:rPr lang="en-US" sz="1200" b="0" i="0" u="none" strike="noStrike">
                          <a:solidFill>
                            <a:srgbClr val="000000"/>
                          </a:solidFill>
                          <a:effectLst/>
                          <a:latin typeface="Avenir"/>
                        </a:rPr>
                        <a:t>3 weeks</a:t>
                      </a:r>
                      <a:r>
                        <a:rPr lang="en-US" sz="1200" b="0" i="0" u="none" strike="noStrike" baseline="30000">
                          <a:solidFill>
                            <a:srgbClr val="000000"/>
                          </a:solidFill>
                          <a:effectLst/>
                          <a:latin typeface="Avenir"/>
                        </a:rPr>
                        <a:t>+</a:t>
                      </a:r>
                      <a:endParaRPr lang="en-US" sz="1200">
                        <a:effectLst/>
                      </a:endParaRPr>
                    </a:p>
                  </a:txBody>
                  <a:tcPr marL="43572" marR="43572" marT="21786" marB="21786"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340-425 g</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68-85 kcal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92-115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14-17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5-7</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2392011836"/>
                  </a:ext>
                </a:extLst>
              </a:tr>
              <a:tr h="363738">
                <a:tc>
                  <a:txBody>
                    <a:bodyPr/>
                    <a:lstStyle/>
                    <a:p>
                      <a:pPr algn="ctr" rtl="0" fontAlgn="ctr">
                        <a:buNone/>
                      </a:pPr>
                      <a:r>
                        <a:rPr lang="en-US" sz="1200" b="0" i="0" u="none" strike="noStrike">
                          <a:solidFill>
                            <a:srgbClr val="000000"/>
                          </a:solidFill>
                          <a:effectLst/>
                          <a:latin typeface="Avenir"/>
                        </a:rPr>
                        <a:t>4 weeks</a:t>
                      </a:r>
                      <a:r>
                        <a:rPr lang="en-US" sz="1200" b="0" i="0" u="none" strike="noStrike" baseline="30000">
                          <a:solidFill>
                            <a:srgbClr val="000000"/>
                          </a:solidFill>
                          <a:effectLst/>
                          <a:latin typeface="Avenir"/>
                        </a:rPr>
                        <a:t>+</a:t>
                      </a:r>
                      <a:r>
                        <a:rPr lang="en-US" sz="1200" b="0" i="0" u="none" strike="noStrike">
                          <a:solidFill>
                            <a:srgbClr val="000000"/>
                          </a:solidFill>
                          <a:effectLst/>
                          <a:latin typeface="Avenir"/>
                        </a:rPr>
                        <a:t> </a:t>
                      </a:r>
                      <a:endParaRPr lang="en-US" sz="1200">
                        <a:effectLst/>
                      </a:endParaRPr>
                    </a:p>
                  </a:txBody>
                  <a:tcPr marL="43572" marR="43572" marT="21786" marB="21786"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454-539 g</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91-108 kcal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123-146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18-22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4-5</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961963259"/>
                  </a:ext>
                </a:extLst>
              </a:tr>
              <a:tr h="363738">
                <a:tc>
                  <a:txBody>
                    <a:bodyPr/>
                    <a:lstStyle/>
                    <a:p>
                      <a:pPr algn="ctr" rtl="0" fontAlgn="ctr">
                        <a:buNone/>
                      </a:pPr>
                      <a:r>
                        <a:rPr lang="en-US" sz="1200" b="0" i="0" u="none" strike="noStrike">
                          <a:solidFill>
                            <a:srgbClr val="000000"/>
                          </a:solidFill>
                          <a:effectLst/>
                          <a:latin typeface="Avenir"/>
                        </a:rPr>
                        <a:t>5 weeks</a:t>
                      </a:r>
                      <a:r>
                        <a:rPr lang="en-US" sz="1200" b="0" i="0" u="none" strike="noStrike" baseline="30000">
                          <a:solidFill>
                            <a:srgbClr val="000000"/>
                          </a:solidFill>
                          <a:effectLst/>
                          <a:latin typeface="Avenir"/>
                        </a:rPr>
                        <a:t>+</a:t>
                      </a:r>
                      <a:r>
                        <a:rPr lang="en-US" sz="1200" b="0" i="0" u="none" strike="noStrike">
                          <a:solidFill>
                            <a:srgbClr val="000000"/>
                          </a:solidFill>
                          <a:effectLst/>
                          <a:latin typeface="Avenir"/>
                        </a:rPr>
                        <a:t> </a:t>
                      </a:r>
                      <a:endParaRPr lang="en-US" sz="1200">
                        <a:effectLst/>
                      </a:endParaRPr>
                    </a:p>
                  </a:txBody>
                  <a:tcPr marL="43572" marR="43572" marT="21786" marB="21786" anchor="ctr">
                    <a:lnL w="6350" cap="flat" cmpd="sng" algn="ctr">
                      <a:solidFill>
                        <a:srgbClr val="4D90E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567g</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113 kcal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153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a:solidFill>
                            <a:srgbClr val="000000"/>
                          </a:solidFill>
                          <a:effectLst/>
                          <a:latin typeface="Avenir"/>
                        </a:rPr>
                        <a:t>23 ml</a:t>
                      </a:r>
                      <a:endParaRPr lang="en-US" sz="120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tc>
                  <a:txBody>
                    <a:bodyPr/>
                    <a:lstStyle/>
                    <a:p>
                      <a:pPr algn="ctr" rtl="0" fontAlgn="ctr">
                        <a:buNone/>
                      </a:pPr>
                      <a:r>
                        <a:rPr lang="en-US" sz="1200" b="0" i="0" u="none" strike="noStrike" dirty="0">
                          <a:solidFill>
                            <a:srgbClr val="000000"/>
                          </a:solidFill>
                          <a:effectLst/>
                          <a:latin typeface="Avenir"/>
                        </a:rPr>
                        <a:t>4</a:t>
                      </a:r>
                      <a:endParaRPr lang="en-US" sz="1200" dirty="0">
                        <a:effectLst/>
                      </a:endParaRPr>
                    </a:p>
                  </a:txBody>
                  <a:tcPr marL="43572" marR="43572" marT="21786" marB="21786" anchor="ctr">
                    <a:lnL w="6350" cap="flat" cmpd="sng" algn="ctr">
                      <a:solidFill>
                        <a:srgbClr val="000000"/>
                      </a:solidFill>
                      <a:prstDash val="solid"/>
                      <a:round/>
                      <a:headEnd type="none" w="med" len="med"/>
                      <a:tailEnd type="none" w="med" len="med"/>
                    </a:lnL>
                    <a:lnR w="6350" cap="flat" cmpd="sng" algn="ctr">
                      <a:solidFill>
                        <a:srgbClr val="4D90EF"/>
                      </a:solidFill>
                      <a:prstDash val="solid"/>
                      <a:round/>
                      <a:headEnd type="none" w="med" len="med"/>
                      <a:tailEnd type="none" w="med" len="med"/>
                    </a:lnR>
                    <a:lnT w="6350" cap="flat" cmpd="sng" algn="ctr">
                      <a:solidFill>
                        <a:srgbClr val="4D90EF"/>
                      </a:solidFill>
                      <a:prstDash val="solid"/>
                      <a:round/>
                      <a:headEnd type="none" w="med" len="med"/>
                      <a:tailEnd type="none" w="med" len="med"/>
                    </a:lnT>
                    <a:lnB w="6350" cap="flat" cmpd="sng" algn="ctr">
                      <a:solidFill>
                        <a:srgbClr val="4D90EF"/>
                      </a:solidFill>
                      <a:prstDash val="solid"/>
                      <a:round/>
                      <a:headEnd type="none" w="med" len="med"/>
                      <a:tailEnd type="none" w="med" len="med"/>
                    </a:lnB>
                    <a:solidFill>
                      <a:srgbClr val="FFFFFF"/>
                    </a:solidFill>
                  </a:tcPr>
                </a:tc>
                <a:extLst>
                  <a:ext uri="{0D108BD9-81ED-4DB2-BD59-A6C34878D82A}">
                    <a16:rowId xmlns:a16="http://schemas.microsoft.com/office/drawing/2014/main" val="4170653519"/>
                  </a:ext>
                </a:extLst>
              </a:tr>
            </a:tbl>
          </a:graphicData>
        </a:graphic>
      </p:graphicFrame>
    </p:spTree>
    <p:extLst>
      <p:ext uri="{BB962C8B-B14F-4D97-AF65-F5344CB8AC3E}">
        <p14:creationId xmlns:p14="http://schemas.microsoft.com/office/powerpoint/2010/main" val="3043714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0163B8D-32C5-01C7-8675-D0D86967156C}"/>
              </a:ext>
            </a:extLst>
          </p:cNvPr>
          <p:cNvSpPr>
            <a:spLocks noGrp="1"/>
          </p:cNvSpPr>
          <p:nvPr>
            <p:ph type="body" sz="quarter" idx="10"/>
          </p:nvPr>
        </p:nvSpPr>
        <p:spPr/>
        <p:txBody>
          <a:bodyPr/>
          <a:lstStyle/>
          <a:p>
            <a:r>
              <a:rPr lang="en-US" dirty="0"/>
              <a:t>Mixing Directions</a:t>
            </a:r>
          </a:p>
        </p:txBody>
      </p:sp>
      <p:sp>
        <p:nvSpPr>
          <p:cNvPr id="4" name="Text Placeholder 3">
            <a:extLst>
              <a:ext uri="{FF2B5EF4-FFF2-40B4-BE49-F238E27FC236}">
                <a16:creationId xmlns:a16="http://schemas.microsoft.com/office/drawing/2014/main" id="{176C37CE-CE5F-1A9E-C26D-550320E88697}"/>
              </a:ext>
            </a:extLst>
          </p:cNvPr>
          <p:cNvSpPr>
            <a:spLocks noGrp="1"/>
          </p:cNvSpPr>
          <p:nvPr>
            <p:ph type="body" sz="quarter" idx="11"/>
          </p:nvPr>
        </p:nvSpPr>
        <p:spPr/>
        <p:txBody>
          <a:bodyPr/>
          <a:lstStyle/>
          <a:p>
            <a:r>
              <a:rPr lang="en-US" dirty="0"/>
              <a:t>Whisk or shake 1-part powdered milk replacer into 2 parts warm water. Do not mix more milk replacer than can be consumed in 24 hours. Mix well using blender bottle.</a:t>
            </a:r>
            <a:endParaRPr lang="en-US" b="1" dirty="0"/>
          </a:p>
          <a:p>
            <a:endParaRPr lang="en-US" dirty="0"/>
          </a:p>
        </p:txBody>
      </p:sp>
      <p:sp>
        <p:nvSpPr>
          <p:cNvPr id="5" name="Text Placeholder 4">
            <a:extLst>
              <a:ext uri="{FF2B5EF4-FFF2-40B4-BE49-F238E27FC236}">
                <a16:creationId xmlns:a16="http://schemas.microsoft.com/office/drawing/2014/main" id="{BA8F805A-3F41-8E6F-25F2-09AAA3D097EB}"/>
              </a:ext>
            </a:extLst>
          </p:cNvPr>
          <p:cNvSpPr>
            <a:spLocks noGrp="1"/>
          </p:cNvSpPr>
          <p:nvPr>
            <p:ph type="body" sz="quarter" idx="12"/>
          </p:nvPr>
        </p:nvSpPr>
        <p:spPr/>
        <p:txBody>
          <a:bodyPr/>
          <a:lstStyle/>
          <a:p>
            <a:r>
              <a:rPr lang="en-US" dirty="0"/>
              <a:t>Storage</a:t>
            </a:r>
          </a:p>
        </p:txBody>
      </p:sp>
      <p:sp>
        <p:nvSpPr>
          <p:cNvPr id="6" name="Text Placeholder 5">
            <a:extLst>
              <a:ext uri="{FF2B5EF4-FFF2-40B4-BE49-F238E27FC236}">
                <a16:creationId xmlns:a16="http://schemas.microsoft.com/office/drawing/2014/main" id="{C2734F45-27AE-97C4-AE9C-33541C4BA63F}"/>
              </a:ext>
            </a:extLst>
          </p:cNvPr>
          <p:cNvSpPr>
            <a:spLocks noGrp="1"/>
          </p:cNvSpPr>
          <p:nvPr>
            <p:ph type="body" sz="quarter" idx="13"/>
          </p:nvPr>
        </p:nvSpPr>
        <p:spPr/>
        <p:txBody>
          <a:bodyPr/>
          <a:lstStyle/>
          <a:p>
            <a:r>
              <a:rPr lang="en-US" dirty="0"/>
              <a:t>Unopened container should be stored in a cool, dry place. Opened container can be kept at room temperature for up to 2 months and then must be refrigerated (up to 1 additional month). Opened container can be frozen for up to 6 months to preserve freshness. Use product before best by date stamped on container. Reconstituted liquid must be kept refrigerated for up to 24 hours.</a:t>
            </a:r>
          </a:p>
          <a:p>
            <a:endParaRPr lang="en-US" dirty="0"/>
          </a:p>
        </p:txBody>
      </p:sp>
      <p:sp>
        <p:nvSpPr>
          <p:cNvPr id="12" name="Text Placeholder 8">
            <a:extLst>
              <a:ext uri="{FF2B5EF4-FFF2-40B4-BE49-F238E27FC236}">
                <a16:creationId xmlns:a16="http://schemas.microsoft.com/office/drawing/2014/main" id="{C0314553-B5F1-82F3-594A-2987BA531618}"/>
              </a:ext>
            </a:extLst>
          </p:cNvPr>
          <p:cNvSpPr>
            <a:spLocks noGrp="1"/>
          </p:cNvSpPr>
          <p:nvPr>
            <p:ph type="title"/>
          </p:nvPr>
        </p:nvSpPr>
        <p:spPr>
          <a:xfrm>
            <a:off x="384175" y="585788"/>
            <a:ext cx="3557588" cy="1223962"/>
          </a:xfrm>
        </p:spPr>
        <p:txBody>
          <a:bodyPr>
            <a:normAutofit fontScale="90000"/>
          </a:bodyPr>
          <a:lstStyle/>
          <a:p>
            <a:r>
              <a:rPr lang="en-US" dirty="0"/>
              <a:t>Milk Replacer, Bottle and Nipple </a:t>
            </a:r>
          </a:p>
        </p:txBody>
      </p:sp>
      <p:pic>
        <p:nvPicPr>
          <p:cNvPr id="13" name="Picture 2" descr="Nurser Bottles | PetAg (en-US)">
            <a:extLst>
              <a:ext uri="{FF2B5EF4-FFF2-40B4-BE49-F238E27FC236}">
                <a16:creationId xmlns:a16="http://schemas.microsoft.com/office/drawing/2014/main" id="{CBD89098-124C-D10E-34BD-89D78A0AAB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5095" y="2729976"/>
            <a:ext cx="1697515" cy="282919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Amazon.com : Pet-Ag KMR Kitten Milk Replacer Powder - 12 oz - Powdered  Kitten Formula with Prebiotics, Probiotics &amp; Vitamins for Kittens Newborn  to Six Weeks Old - Easy to Digest :">
            <a:extLst>
              <a:ext uri="{FF2B5EF4-FFF2-40B4-BE49-F238E27FC236}">
                <a16:creationId xmlns:a16="http://schemas.microsoft.com/office/drawing/2014/main" id="{9C493D34-F1EB-B3BF-93C5-64377FF58D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4348" y="4395758"/>
            <a:ext cx="2028533" cy="202853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BA145FAB-5647-7255-FB59-CAE0600CAB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5629" y="4395758"/>
            <a:ext cx="1195520" cy="202853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The Miracle Nipple® for Kittens, Puppies, and Small Mammals - Revival  Animal Health">
            <a:extLst>
              <a:ext uri="{FF2B5EF4-FFF2-40B4-BE49-F238E27FC236}">
                <a16:creationId xmlns:a16="http://schemas.microsoft.com/office/drawing/2014/main" id="{560FCD74-0DD8-922E-8DA6-BF6981AF6C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73897" y="4344236"/>
            <a:ext cx="2080055" cy="2080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4304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F139F-EC30-C2B8-1045-3D41FD131E5C}"/>
              </a:ext>
            </a:extLst>
          </p:cNvPr>
          <p:cNvSpPr>
            <a:spLocks noGrp="1"/>
          </p:cNvSpPr>
          <p:nvPr>
            <p:ph type="title"/>
          </p:nvPr>
        </p:nvSpPr>
        <p:spPr/>
        <p:txBody>
          <a:bodyPr>
            <a:normAutofit fontScale="90000"/>
          </a:bodyPr>
          <a:lstStyle/>
          <a:p>
            <a:r>
              <a:rPr lang="en-US" dirty="0"/>
              <a:t>Assessing the Kitten and Proper Position </a:t>
            </a:r>
          </a:p>
        </p:txBody>
      </p:sp>
      <p:sp>
        <p:nvSpPr>
          <p:cNvPr id="3" name="Text Placeholder 2">
            <a:extLst>
              <a:ext uri="{FF2B5EF4-FFF2-40B4-BE49-F238E27FC236}">
                <a16:creationId xmlns:a16="http://schemas.microsoft.com/office/drawing/2014/main" id="{91435913-736A-C267-DCC3-5D87A2B6D380}"/>
              </a:ext>
            </a:extLst>
          </p:cNvPr>
          <p:cNvSpPr>
            <a:spLocks noGrp="1"/>
          </p:cNvSpPr>
          <p:nvPr>
            <p:ph type="body" sz="quarter" idx="10"/>
          </p:nvPr>
        </p:nvSpPr>
        <p:spPr/>
        <p:txBody>
          <a:bodyPr/>
          <a:lstStyle/>
          <a:p>
            <a:r>
              <a:rPr lang="en-US" dirty="0"/>
              <a:t>Assessing the Kitten</a:t>
            </a:r>
          </a:p>
        </p:txBody>
      </p:sp>
      <p:sp>
        <p:nvSpPr>
          <p:cNvPr id="4" name="Text Placeholder 3">
            <a:extLst>
              <a:ext uri="{FF2B5EF4-FFF2-40B4-BE49-F238E27FC236}">
                <a16:creationId xmlns:a16="http://schemas.microsoft.com/office/drawing/2014/main" id="{A6039B77-A09F-F42D-D8B5-826954F78F77}"/>
              </a:ext>
            </a:extLst>
          </p:cNvPr>
          <p:cNvSpPr>
            <a:spLocks noGrp="1"/>
          </p:cNvSpPr>
          <p:nvPr>
            <p:ph type="body" sz="quarter" idx="11"/>
          </p:nvPr>
        </p:nvSpPr>
        <p:spPr/>
        <p:txBody>
          <a:bodyPr/>
          <a:lstStyle/>
          <a:p>
            <a:pPr marL="285750" indent="-285750" fontAlgn="base">
              <a:buFont typeface="Arial" panose="020B0604020202020204" pitchFamily="34" charset="0"/>
              <a:buChar char="•"/>
            </a:pPr>
            <a:r>
              <a:rPr lang="en-US" dirty="0"/>
              <a:t>Is the kitten too cold?</a:t>
            </a:r>
          </a:p>
          <a:p>
            <a:pPr marL="742950" lvl="1" indent="-285750" fontAlgn="base">
              <a:buFont typeface="Arial" panose="020B0604020202020204" pitchFamily="34" charset="0"/>
              <a:buChar char="•"/>
            </a:pPr>
            <a:r>
              <a:rPr lang="en-US" dirty="0"/>
              <a:t>Temp &lt; 95 F</a:t>
            </a:r>
          </a:p>
          <a:p>
            <a:pPr marL="285750" indent="-285750" fontAlgn="base">
              <a:buFont typeface="Arial" panose="020B0604020202020204" pitchFamily="34" charset="0"/>
              <a:buChar char="•"/>
            </a:pPr>
            <a:r>
              <a:rPr lang="en-US" dirty="0"/>
              <a:t>Is the kitten too hot?</a:t>
            </a:r>
          </a:p>
          <a:p>
            <a:pPr marL="742950" lvl="1" indent="-285750" fontAlgn="base">
              <a:buFont typeface="Arial" panose="020B0604020202020204" pitchFamily="34" charset="0"/>
              <a:buChar char="•"/>
            </a:pPr>
            <a:r>
              <a:rPr lang="en-US" dirty="0"/>
              <a:t>Temp &gt; 102.5 F</a:t>
            </a:r>
          </a:p>
          <a:p>
            <a:pPr marL="285750" indent="-285750" fontAlgn="base">
              <a:buFont typeface="Arial" panose="020B0604020202020204" pitchFamily="34" charset="0"/>
              <a:buChar char="•"/>
            </a:pPr>
            <a:r>
              <a:rPr lang="en-US" dirty="0"/>
              <a:t>Is the kitten swallowing?</a:t>
            </a:r>
          </a:p>
          <a:p>
            <a:endParaRPr lang="en-US" dirty="0"/>
          </a:p>
        </p:txBody>
      </p:sp>
      <p:sp>
        <p:nvSpPr>
          <p:cNvPr id="5" name="Text Placeholder 4">
            <a:extLst>
              <a:ext uri="{FF2B5EF4-FFF2-40B4-BE49-F238E27FC236}">
                <a16:creationId xmlns:a16="http://schemas.microsoft.com/office/drawing/2014/main" id="{17B8C2EF-B7A2-4686-35B2-BFDE7966B6FF}"/>
              </a:ext>
            </a:extLst>
          </p:cNvPr>
          <p:cNvSpPr>
            <a:spLocks noGrp="1"/>
          </p:cNvSpPr>
          <p:nvPr>
            <p:ph type="body" sz="quarter" idx="12"/>
          </p:nvPr>
        </p:nvSpPr>
        <p:spPr>
          <a:xfrm>
            <a:off x="4679870" y="2761722"/>
            <a:ext cx="7127448" cy="320523"/>
          </a:xfrm>
        </p:spPr>
        <p:txBody>
          <a:bodyPr/>
          <a:lstStyle/>
          <a:p>
            <a:r>
              <a:rPr lang="en-US" dirty="0"/>
              <a:t>Proper Position</a:t>
            </a:r>
          </a:p>
        </p:txBody>
      </p:sp>
      <p:sp>
        <p:nvSpPr>
          <p:cNvPr id="6" name="Text Placeholder 5">
            <a:extLst>
              <a:ext uri="{FF2B5EF4-FFF2-40B4-BE49-F238E27FC236}">
                <a16:creationId xmlns:a16="http://schemas.microsoft.com/office/drawing/2014/main" id="{9FBE3D16-B29D-F91F-CEAE-FAF7AAC9D746}"/>
              </a:ext>
            </a:extLst>
          </p:cNvPr>
          <p:cNvSpPr>
            <a:spLocks noGrp="1"/>
          </p:cNvSpPr>
          <p:nvPr>
            <p:ph type="body" sz="quarter" idx="13"/>
          </p:nvPr>
        </p:nvSpPr>
        <p:spPr>
          <a:xfrm>
            <a:off x="4679869" y="3082245"/>
            <a:ext cx="7127449" cy="1403350"/>
          </a:xfrm>
        </p:spPr>
        <p:txBody>
          <a:bodyPr/>
          <a:lstStyle/>
          <a:p>
            <a:pPr marL="285750" indent="-285750" fontAlgn="base">
              <a:buFont typeface="Arial" panose="020B0604020202020204" pitchFamily="34" charset="0"/>
              <a:buChar char="•"/>
            </a:pPr>
            <a:r>
              <a:rPr lang="en-US" dirty="0"/>
              <a:t>On stomach (never on back like a baby!)</a:t>
            </a:r>
          </a:p>
          <a:p>
            <a:pPr marL="285750" indent="-285750" fontAlgn="base">
              <a:buFont typeface="Arial" panose="020B0604020202020204" pitchFamily="34" charset="0"/>
              <a:buChar char="•"/>
            </a:pPr>
            <a:r>
              <a:rPr lang="en-US" dirty="0"/>
              <a:t>Stabilize head</a:t>
            </a:r>
          </a:p>
          <a:p>
            <a:pPr marL="285750" indent="-285750" fontAlgn="base">
              <a:buFont typeface="Arial" panose="020B0604020202020204" pitchFamily="34" charset="0"/>
              <a:buChar char="•"/>
            </a:pPr>
            <a:r>
              <a:rPr lang="en-US" dirty="0"/>
              <a:t>Gently slide nipple into kitten’s mouth</a:t>
            </a:r>
          </a:p>
          <a:p>
            <a:pPr marL="285750" indent="-285750" fontAlgn="base">
              <a:buFont typeface="Arial" panose="020B0604020202020204" pitchFamily="34" charset="0"/>
              <a:buChar char="•"/>
            </a:pPr>
            <a:r>
              <a:rPr lang="en-US" dirty="0"/>
              <a:t>Kitten should latch and begin to swallow</a:t>
            </a:r>
          </a:p>
          <a:p>
            <a:endParaRPr lang="en-US" dirty="0"/>
          </a:p>
        </p:txBody>
      </p:sp>
      <p:pic>
        <p:nvPicPr>
          <p:cNvPr id="10" name="Picture 2" descr="A person feeding a kitten&#10;&#10;Description automatically generated">
            <a:extLst>
              <a:ext uri="{FF2B5EF4-FFF2-40B4-BE49-F238E27FC236}">
                <a16:creationId xmlns:a16="http://schemas.microsoft.com/office/drawing/2014/main" id="{69C60768-A86F-BC25-02A2-2F575310DE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1466" y="4485595"/>
            <a:ext cx="2844253" cy="1895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38503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7BD8F-B104-45D1-0227-0D0FEE01CD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F7635A-7DEE-9F25-0D61-6D8088E119C8}"/>
              </a:ext>
            </a:extLst>
          </p:cNvPr>
          <p:cNvSpPr>
            <a:spLocks noGrp="1"/>
          </p:cNvSpPr>
          <p:nvPr>
            <p:ph type="title"/>
          </p:nvPr>
        </p:nvSpPr>
        <p:spPr/>
        <p:txBody>
          <a:bodyPr>
            <a:normAutofit/>
          </a:bodyPr>
          <a:lstStyle/>
          <a:p>
            <a:r>
              <a:rPr lang="en-US" dirty="0"/>
              <a:t>Stimulating </a:t>
            </a:r>
          </a:p>
        </p:txBody>
      </p:sp>
      <p:sp>
        <p:nvSpPr>
          <p:cNvPr id="4" name="Text Placeholder 3">
            <a:extLst>
              <a:ext uri="{FF2B5EF4-FFF2-40B4-BE49-F238E27FC236}">
                <a16:creationId xmlns:a16="http://schemas.microsoft.com/office/drawing/2014/main" id="{F134FE5B-B07E-8CAC-4EF6-E548E4961807}"/>
              </a:ext>
            </a:extLst>
          </p:cNvPr>
          <p:cNvSpPr>
            <a:spLocks noGrp="1"/>
          </p:cNvSpPr>
          <p:nvPr>
            <p:ph type="body" sz="quarter" idx="11"/>
          </p:nvPr>
        </p:nvSpPr>
        <p:spPr/>
        <p:txBody>
          <a:bodyPr/>
          <a:lstStyle/>
          <a:p>
            <a:endParaRPr lang="en-US" dirty="0"/>
          </a:p>
          <a:p>
            <a:pPr marL="285750" indent="-285750" fontAlgn="base">
              <a:buFont typeface="Arial" panose="020B0604020202020204" pitchFamily="34" charset="0"/>
              <a:buChar char="•"/>
            </a:pPr>
            <a:r>
              <a:rPr lang="en-US" dirty="0"/>
              <a:t>Soft, absorbent material (e.g., cotton ball, baby wipe, etc.)</a:t>
            </a:r>
          </a:p>
          <a:p>
            <a:pPr marL="285750" indent="-285750" fontAlgn="base">
              <a:buFont typeface="Arial" panose="020B0604020202020204" pitchFamily="34" charset="0"/>
              <a:buChar char="•"/>
            </a:pPr>
            <a:r>
              <a:rPr lang="en-US" dirty="0"/>
              <a:t>Position</a:t>
            </a:r>
          </a:p>
          <a:p>
            <a:pPr marL="285750" indent="-285750" fontAlgn="base">
              <a:buFont typeface="Arial" panose="020B0604020202020204" pitchFamily="34" charset="0"/>
              <a:buChar char="•"/>
            </a:pPr>
            <a:r>
              <a:rPr lang="en-US" dirty="0"/>
              <a:t>Gently rub anogenital region in circular motion</a:t>
            </a:r>
          </a:p>
          <a:p>
            <a:pPr marL="285750" indent="-285750" fontAlgn="base">
              <a:buFont typeface="Arial" panose="020B0604020202020204" pitchFamily="34" charset="0"/>
              <a:buChar char="•"/>
            </a:pPr>
            <a:r>
              <a:rPr lang="en-US" dirty="0"/>
              <a:t>Pee at every feeding</a:t>
            </a:r>
          </a:p>
          <a:p>
            <a:pPr marL="285750" indent="-285750" fontAlgn="base">
              <a:buFont typeface="Arial" panose="020B0604020202020204" pitchFamily="34" charset="0"/>
              <a:buChar char="•"/>
            </a:pPr>
            <a:r>
              <a:rPr lang="en-US" dirty="0"/>
              <a:t>Poop at least once a day</a:t>
            </a:r>
          </a:p>
          <a:p>
            <a:pPr marL="285750" indent="-285750" fontAlgn="base">
              <a:buFont typeface="Arial" panose="020B0604020202020204" pitchFamily="34" charset="0"/>
              <a:buChar char="•"/>
            </a:pPr>
            <a:r>
              <a:rPr lang="en-US" dirty="0"/>
              <a:t>Monitor </a:t>
            </a:r>
          </a:p>
          <a:p>
            <a:pPr marL="285750" indent="-285750" fontAlgn="base">
              <a:buFont typeface="Arial" panose="020B0604020202020204" pitchFamily="34" charset="0"/>
              <a:buChar char="•"/>
            </a:pPr>
            <a:r>
              <a:rPr lang="en-US" dirty="0"/>
              <a:t>Clean</a:t>
            </a:r>
          </a:p>
          <a:p>
            <a:endParaRPr lang="en-US" dirty="0"/>
          </a:p>
        </p:txBody>
      </p:sp>
      <p:pic>
        <p:nvPicPr>
          <p:cNvPr id="5" name="Picture 2" descr="A person holding a kitten&#10;&#10;Description automatically generated">
            <a:extLst>
              <a:ext uri="{FF2B5EF4-FFF2-40B4-BE49-F238E27FC236}">
                <a16:creationId xmlns:a16="http://schemas.microsoft.com/office/drawing/2014/main" id="{0FCC3EF1-CB8E-ADE9-38B5-A4DF63FCA8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3183" y="3231838"/>
            <a:ext cx="4352836" cy="2900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228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E1FA4-BDDC-0BD6-DC3F-4B51B3CC92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67527C-7E6E-A8E4-466D-84A120411609}"/>
              </a:ext>
            </a:extLst>
          </p:cNvPr>
          <p:cNvSpPr>
            <a:spLocks noGrp="1"/>
          </p:cNvSpPr>
          <p:nvPr>
            <p:ph type="title"/>
          </p:nvPr>
        </p:nvSpPr>
        <p:spPr/>
        <p:txBody>
          <a:bodyPr/>
          <a:lstStyle/>
          <a:p>
            <a:r>
              <a:rPr lang="en-US" dirty="0"/>
              <a:t>Clean Up</a:t>
            </a:r>
          </a:p>
        </p:txBody>
      </p:sp>
      <p:sp>
        <p:nvSpPr>
          <p:cNvPr id="4" name="Text Placeholder 3">
            <a:extLst>
              <a:ext uri="{FF2B5EF4-FFF2-40B4-BE49-F238E27FC236}">
                <a16:creationId xmlns:a16="http://schemas.microsoft.com/office/drawing/2014/main" id="{66669D20-4DE9-F1E7-BDCB-AC6D5EB9CB8F}"/>
              </a:ext>
            </a:extLst>
          </p:cNvPr>
          <p:cNvSpPr>
            <a:spLocks noGrp="1"/>
          </p:cNvSpPr>
          <p:nvPr>
            <p:ph type="body" sz="quarter" idx="11"/>
          </p:nvPr>
        </p:nvSpPr>
        <p:spPr>
          <a:xfrm>
            <a:off x="4686898" y="1272781"/>
            <a:ext cx="7127449" cy="1403350"/>
          </a:xfrm>
        </p:spPr>
        <p:txBody>
          <a:bodyPr/>
          <a:lstStyle/>
          <a:p>
            <a:pPr fontAlgn="base"/>
            <a:r>
              <a:rPr lang="en-US" dirty="0"/>
              <a:t>Hand-wash bottle(s), use a small brush and a drop of dishwashing liquid to clean the bottle and nipple</a:t>
            </a:r>
          </a:p>
          <a:p>
            <a:pPr fontAlgn="base"/>
            <a:r>
              <a:rPr lang="en-US" dirty="0"/>
              <a:t>Bottle Sanitizing</a:t>
            </a:r>
          </a:p>
          <a:p>
            <a:pPr lvl="1" fontAlgn="base"/>
            <a:r>
              <a:rPr lang="en-US" dirty="0"/>
              <a:t>Add water to the sterilizer as directed. Load the bottle parts into the sterilizer, ensuring they are properly positioned. Place the sterilizer in the microwave and run for the recommended time based on your microwave's wattage. </a:t>
            </a:r>
          </a:p>
          <a:p>
            <a:endParaRPr lang="en-US" dirty="0"/>
          </a:p>
        </p:txBody>
      </p:sp>
      <p:pic>
        <p:nvPicPr>
          <p:cNvPr id="5" name="Picture 2" descr="Munchkin Steam Guard Microwave Bottle Sterilizer, 1 of 8">
            <a:extLst>
              <a:ext uri="{FF2B5EF4-FFF2-40B4-BE49-F238E27FC236}">
                <a16:creationId xmlns:a16="http://schemas.microsoft.com/office/drawing/2014/main" id="{54DB841E-E505-EF24-7CFC-2F8E7B509D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1071" y="3136295"/>
            <a:ext cx="2702439" cy="2702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154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CA160-DECD-3F6D-B1D2-3AB2EBBA8F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A05607-D7D9-2D78-9912-4215B851B787}"/>
              </a:ext>
            </a:extLst>
          </p:cNvPr>
          <p:cNvSpPr>
            <a:spLocks noGrp="1"/>
          </p:cNvSpPr>
          <p:nvPr>
            <p:ph type="title"/>
          </p:nvPr>
        </p:nvSpPr>
        <p:spPr/>
        <p:txBody>
          <a:bodyPr>
            <a:normAutofit/>
          </a:bodyPr>
          <a:lstStyle/>
          <a:p>
            <a:r>
              <a:rPr lang="en-US" dirty="0"/>
              <a:t>Appetite Score </a:t>
            </a:r>
          </a:p>
        </p:txBody>
      </p:sp>
      <p:sp>
        <p:nvSpPr>
          <p:cNvPr id="4" name="Text Placeholder 3">
            <a:extLst>
              <a:ext uri="{FF2B5EF4-FFF2-40B4-BE49-F238E27FC236}">
                <a16:creationId xmlns:a16="http://schemas.microsoft.com/office/drawing/2014/main" id="{CA23F09D-914A-1F2B-278B-3B4E33013912}"/>
              </a:ext>
            </a:extLst>
          </p:cNvPr>
          <p:cNvSpPr>
            <a:spLocks noGrp="1"/>
          </p:cNvSpPr>
          <p:nvPr>
            <p:ph type="body" sz="quarter" idx="11"/>
          </p:nvPr>
        </p:nvSpPr>
        <p:spPr>
          <a:xfrm>
            <a:off x="384680" y="1984792"/>
            <a:ext cx="3556698" cy="378573"/>
          </a:xfrm>
        </p:spPr>
        <p:txBody>
          <a:bodyPr/>
          <a:lstStyle/>
          <a:p>
            <a:r>
              <a:rPr lang="en-US" dirty="0"/>
              <a:t>Anorexia = AS 0</a:t>
            </a:r>
          </a:p>
          <a:p>
            <a:r>
              <a:rPr lang="en-US" dirty="0"/>
              <a:t>Inappetence = AS 1</a:t>
            </a:r>
          </a:p>
          <a:p>
            <a:r>
              <a:rPr lang="en-US" dirty="0"/>
              <a:t>When to notify Vet Serv for bottle fed kittens</a:t>
            </a:r>
          </a:p>
          <a:p>
            <a:pPr lvl="1"/>
            <a:r>
              <a:rPr lang="en-US" dirty="0"/>
              <a:t>Less than 2mLs of KMR for kittens under 1week</a:t>
            </a:r>
          </a:p>
          <a:p>
            <a:pPr lvl="1"/>
            <a:r>
              <a:rPr lang="en-US" dirty="0"/>
              <a:t>Less than 6mLs of KMR for kittens 2-3 weeks</a:t>
            </a:r>
          </a:p>
          <a:p>
            <a:pPr lvl="1"/>
            <a:r>
              <a:rPr lang="en-US" dirty="0"/>
              <a:t>Less than 10mLs of KMR for kittens 3-4 weeks </a:t>
            </a:r>
          </a:p>
          <a:p>
            <a:endParaRPr lang="en-US" dirty="0">
              <a:solidFill>
                <a:srgbClr val="1ECAD3"/>
              </a:solidFill>
            </a:endParaRPr>
          </a:p>
        </p:txBody>
      </p:sp>
      <p:pic>
        <p:nvPicPr>
          <p:cNvPr id="5" name="Picture 4">
            <a:extLst>
              <a:ext uri="{FF2B5EF4-FFF2-40B4-BE49-F238E27FC236}">
                <a16:creationId xmlns:a16="http://schemas.microsoft.com/office/drawing/2014/main" id="{BC2ED0F0-E867-9765-FD17-19ECCCE5D7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75947" y="485201"/>
            <a:ext cx="3925065" cy="5887598"/>
          </a:xfrm>
          <a:prstGeom prst="rect">
            <a:avLst/>
          </a:prstGeom>
          <a:noFill/>
          <a:ln>
            <a:noFill/>
          </a:ln>
        </p:spPr>
      </p:pic>
    </p:spTree>
    <p:extLst>
      <p:ext uri="{BB962C8B-B14F-4D97-AF65-F5344CB8AC3E}">
        <p14:creationId xmlns:p14="http://schemas.microsoft.com/office/powerpoint/2010/main" val="427295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9A3C3-96C8-364A-1369-A1A9CFD589A1}"/>
            </a:ext>
          </a:extLst>
        </p:cNvPr>
        <p:cNvGrpSpPr/>
        <p:nvPr/>
      </p:nvGrpSpPr>
      <p:grpSpPr>
        <a:xfrm>
          <a:off x="0" y="0"/>
          <a:ext cx="0" cy="0"/>
          <a:chOff x="0" y="0"/>
          <a:chExt cx="0" cy="0"/>
        </a:xfrm>
      </p:grpSpPr>
      <p:sp>
        <p:nvSpPr>
          <p:cNvPr id="12" name="Text Placeholder 8">
            <a:extLst>
              <a:ext uri="{FF2B5EF4-FFF2-40B4-BE49-F238E27FC236}">
                <a16:creationId xmlns:a16="http://schemas.microsoft.com/office/drawing/2014/main" id="{F3870E12-4679-B777-91BE-5A6866F6220D}"/>
              </a:ext>
            </a:extLst>
          </p:cNvPr>
          <p:cNvSpPr>
            <a:spLocks noGrp="1"/>
          </p:cNvSpPr>
          <p:nvPr>
            <p:ph type="title"/>
          </p:nvPr>
        </p:nvSpPr>
        <p:spPr>
          <a:xfrm>
            <a:off x="384175" y="585788"/>
            <a:ext cx="3557588" cy="1223962"/>
          </a:xfrm>
        </p:spPr>
        <p:txBody>
          <a:bodyPr>
            <a:normAutofit/>
          </a:bodyPr>
          <a:lstStyle/>
          <a:p>
            <a:r>
              <a:rPr lang="en-US" dirty="0"/>
              <a:t>Let’s Talk About Poop</a:t>
            </a:r>
          </a:p>
        </p:txBody>
      </p:sp>
      <p:pic>
        <p:nvPicPr>
          <p:cNvPr id="2" name="Picture 2" descr="Image result for purina fecal score chart">
            <a:extLst>
              <a:ext uri="{FF2B5EF4-FFF2-40B4-BE49-F238E27FC236}">
                <a16:creationId xmlns:a16="http://schemas.microsoft.com/office/drawing/2014/main" id="{1F3D3BAC-7227-3C09-B998-096F517ABC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7738" y="343860"/>
            <a:ext cx="4755396" cy="605997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5205DC1-B70B-89A4-7DC9-2678A7E92808}"/>
              </a:ext>
            </a:extLst>
          </p:cNvPr>
          <p:cNvSpPr txBox="1"/>
          <p:nvPr/>
        </p:nvSpPr>
        <p:spPr>
          <a:xfrm>
            <a:off x="384175" y="2108049"/>
            <a:ext cx="3610704" cy="923330"/>
          </a:xfrm>
          <a:prstGeom prst="rect">
            <a:avLst/>
          </a:prstGeom>
          <a:noFill/>
        </p:spPr>
        <p:txBody>
          <a:bodyPr wrap="square">
            <a:spAutoFit/>
          </a:bodyPr>
          <a:lstStyle/>
          <a:p>
            <a:r>
              <a:rPr lang="en-US" dirty="0"/>
              <a:t>Normal FS for kittens is 2-5</a:t>
            </a:r>
          </a:p>
          <a:p>
            <a:pPr lvl="1"/>
            <a:r>
              <a:rPr lang="en-US" dirty="0"/>
              <a:t>1 = constipation</a:t>
            </a:r>
          </a:p>
          <a:p>
            <a:pPr lvl="1"/>
            <a:r>
              <a:rPr lang="en-US" dirty="0"/>
              <a:t>6 or 7 = diarrhea</a:t>
            </a:r>
          </a:p>
        </p:txBody>
      </p:sp>
    </p:spTree>
    <p:extLst>
      <p:ext uri="{BB962C8B-B14F-4D97-AF65-F5344CB8AC3E}">
        <p14:creationId xmlns:p14="http://schemas.microsoft.com/office/powerpoint/2010/main" val="3123679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5D2AE-1DBE-EB77-E57E-F7B5901D14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C482B5-67CB-2700-D81B-78386A8A4F2D}"/>
              </a:ext>
            </a:extLst>
          </p:cNvPr>
          <p:cNvSpPr>
            <a:spLocks noGrp="1"/>
          </p:cNvSpPr>
          <p:nvPr>
            <p:ph type="title"/>
          </p:nvPr>
        </p:nvSpPr>
        <p:spPr/>
        <p:txBody>
          <a:bodyPr>
            <a:normAutofit fontScale="90000"/>
          </a:bodyPr>
          <a:lstStyle/>
          <a:p>
            <a:r>
              <a:rPr lang="en-US" dirty="0"/>
              <a:t>Conditions that Warrant Vet Services Involvement</a:t>
            </a:r>
          </a:p>
        </p:txBody>
      </p:sp>
      <p:sp>
        <p:nvSpPr>
          <p:cNvPr id="4" name="Text Placeholder 3">
            <a:extLst>
              <a:ext uri="{FF2B5EF4-FFF2-40B4-BE49-F238E27FC236}">
                <a16:creationId xmlns:a16="http://schemas.microsoft.com/office/drawing/2014/main" id="{8266BA2C-EA0E-B1A5-AE1C-B0D4210029A7}"/>
              </a:ext>
            </a:extLst>
          </p:cNvPr>
          <p:cNvSpPr>
            <a:spLocks noGrp="1"/>
          </p:cNvSpPr>
          <p:nvPr>
            <p:ph type="body" sz="quarter" idx="11"/>
          </p:nvPr>
        </p:nvSpPr>
        <p:spPr/>
        <p:txBody>
          <a:bodyPr/>
          <a:lstStyle/>
          <a:p>
            <a:endParaRPr lang="en-US" dirty="0"/>
          </a:p>
          <a:p>
            <a:pPr marL="285750" indent="-285750">
              <a:buFont typeface="Arial" panose="020B0604020202020204" pitchFamily="34" charset="0"/>
              <a:buChar char="•"/>
            </a:pPr>
            <a:r>
              <a:rPr lang="en-US" dirty="0"/>
              <a:t>Anorexia/inappetence (not eating)</a:t>
            </a:r>
          </a:p>
          <a:p>
            <a:pPr marL="285750" indent="-285750">
              <a:buFont typeface="Arial" panose="020B0604020202020204" pitchFamily="34" charset="0"/>
              <a:buChar char="•"/>
            </a:pPr>
            <a:r>
              <a:rPr lang="en-US" dirty="0"/>
              <a:t>Weight loss (10% overnight or gradual loss over 3 days)</a:t>
            </a:r>
          </a:p>
          <a:p>
            <a:pPr marL="285750" indent="-285750">
              <a:buFont typeface="Arial" panose="020B0604020202020204" pitchFamily="34" charset="0"/>
              <a:buChar char="•"/>
            </a:pPr>
            <a:r>
              <a:rPr lang="en-US" dirty="0"/>
              <a:t>Vomiting </a:t>
            </a:r>
          </a:p>
          <a:p>
            <a:pPr marL="285750" indent="-285750">
              <a:buFont typeface="Arial" panose="020B0604020202020204" pitchFamily="34" charset="0"/>
              <a:buChar char="•"/>
            </a:pPr>
            <a:r>
              <a:rPr lang="en-US" dirty="0"/>
              <a:t>Lethargy</a:t>
            </a:r>
          </a:p>
          <a:p>
            <a:pPr marL="285750" indent="-285750">
              <a:buFont typeface="Arial" panose="020B0604020202020204" pitchFamily="34" charset="0"/>
              <a:buChar char="•"/>
            </a:pPr>
            <a:r>
              <a:rPr lang="en-US" dirty="0"/>
              <a:t>Hypothermia (&lt;97F) or hyperthermia (&gt;102.5F)</a:t>
            </a:r>
          </a:p>
          <a:p>
            <a:pPr marL="285750" indent="-285750">
              <a:buFont typeface="Arial" panose="020B0604020202020204" pitchFamily="34" charset="0"/>
              <a:buChar char="•"/>
            </a:pPr>
            <a:r>
              <a:rPr lang="en-US" dirty="0"/>
              <a:t>FS 6 or 7</a:t>
            </a:r>
          </a:p>
          <a:p>
            <a:pPr marL="285750" indent="-285750">
              <a:buFont typeface="Arial" panose="020B0604020202020204" pitchFamily="34" charset="0"/>
              <a:buChar char="•"/>
            </a:pPr>
            <a:r>
              <a:rPr lang="en-US" dirty="0"/>
              <a:t>Pale or tacky mm</a:t>
            </a:r>
          </a:p>
          <a:p>
            <a:pPr marL="285750" indent="-285750">
              <a:buFont typeface="Arial" panose="020B0604020202020204" pitchFamily="34" charset="0"/>
              <a:buChar char="•"/>
            </a:pPr>
            <a:r>
              <a:rPr lang="en-US" dirty="0"/>
              <a:t>Any ocular or nasal discharge </a:t>
            </a:r>
          </a:p>
          <a:p>
            <a:pPr marL="285750" indent="-285750">
              <a:buFont typeface="Arial" panose="020B0604020202020204" pitchFamily="34" charset="0"/>
              <a:buChar char="•"/>
            </a:pPr>
            <a:r>
              <a:rPr lang="en-US" dirty="0"/>
              <a:t>Increased RR and/or labored breathing</a:t>
            </a:r>
          </a:p>
          <a:p>
            <a:pPr marL="285750" indent="-285750">
              <a:buFont typeface="Arial" panose="020B0604020202020204" pitchFamily="34" charset="0"/>
              <a:buChar char="•"/>
            </a:pPr>
            <a:r>
              <a:rPr lang="en-US" dirty="0"/>
              <a:t>No BM for 48hrs or straining to defecate with no production</a:t>
            </a:r>
          </a:p>
          <a:p>
            <a:pPr marL="285750" indent="-285750">
              <a:buFont typeface="Arial" panose="020B0604020202020204" pitchFamily="34" charset="0"/>
              <a:buChar char="•"/>
            </a:pPr>
            <a:r>
              <a:rPr lang="en-US" dirty="0"/>
              <a:t>Any neurologic signs</a:t>
            </a:r>
          </a:p>
          <a:p>
            <a:pPr marL="285750" indent="-285750">
              <a:buFont typeface="Arial" panose="020B0604020202020204" pitchFamily="34" charset="0"/>
              <a:buChar char="•"/>
            </a:pPr>
            <a:r>
              <a:rPr lang="en-US" dirty="0"/>
              <a:t>Any lameness or significant wounds</a:t>
            </a:r>
          </a:p>
          <a:p>
            <a:pPr marL="285750" indent="-285750">
              <a:buFont typeface="Arial" panose="020B0604020202020204" pitchFamily="34" charset="0"/>
              <a:buChar char="•"/>
            </a:pPr>
            <a:r>
              <a:rPr lang="en-US" dirty="0"/>
              <a:t>Alopecia (hair loss) and Wood’s positive </a:t>
            </a:r>
          </a:p>
          <a:p>
            <a:pPr marL="285750" indent="-285750">
              <a:buFont typeface="Arial" panose="020B0604020202020204" pitchFamily="34" charset="0"/>
              <a:buChar char="•"/>
            </a:pPr>
            <a:r>
              <a:rPr lang="en-US" dirty="0"/>
              <a:t>Any significant clinical signs that do not fall into the above or appear otherwise of concern</a:t>
            </a:r>
          </a:p>
          <a:p>
            <a:br>
              <a:rPr lang="en-US" dirty="0"/>
            </a:br>
            <a:endParaRPr lang="en-US" dirty="0"/>
          </a:p>
          <a:p>
            <a:endParaRPr lang="en-US" dirty="0"/>
          </a:p>
        </p:txBody>
      </p:sp>
      <p:pic>
        <p:nvPicPr>
          <p:cNvPr id="3" name="Picture 2">
            <a:extLst>
              <a:ext uri="{FF2B5EF4-FFF2-40B4-BE49-F238E27FC236}">
                <a16:creationId xmlns:a16="http://schemas.microsoft.com/office/drawing/2014/main" id="{CA901658-55F7-65FF-1FDD-E70B67A77E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259238" y="3160709"/>
            <a:ext cx="3788422" cy="2841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7985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C25334-1939-6822-9DBD-71A6A81D1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F86FCA-4CA3-8F85-FE2D-F66750D03AB6}"/>
              </a:ext>
            </a:extLst>
          </p:cNvPr>
          <p:cNvSpPr>
            <a:spLocks noGrp="1"/>
          </p:cNvSpPr>
          <p:nvPr>
            <p:ph type="title"/>
          </p:nvPr>
        </p:nvSpPr>
        <p:spPr/>
        <p:txBody>
          <a:bodyPr/>
          <a:lstStyle/>
          <a:p>
            <a:r>
              <a:rPr lang="en-US" dirty="0"/>
              <a:t>Questions?</a:t>
            </a:r>
          </a:p>
        </p:txBody>
      </p:sp>
      <p:pic>
        <p:nvPicPr>
          <p:cNvPr id="3" name="Picture 2">
            <a:extLst>
              <a:ext uri="{FF2B5EF4-FFF2-40B4-BE49-F238E27FC236}">
                <a16:creationId xmlns:a16="http://schemas.microsoft.com/office/drawing/2014/main" id="{092C8AD3-11D9-4A3D-F16B-7452296C99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211" y="455619"/>
            <a:ext cx="4462824" cy="5946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43092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4E0B2-E6DC-3DBE-2667-A7FA1C01B46D}"/>
            </a:ext>
          </a:extLst>
        </p:cNvPr>
        <p:cNvGrpSpPr/>
        <p:nvPr/>
      </p:nvGrpSpPr>
      <p:grpSpPr>
        <a:xfrm>
          <a:off x="0" y="0"/>
          <a:ext cx="0" cy="0"/>
          <a:chOff x="0" y="0"/>
          <a:chExt cx="0" cy="0"/>
        </a:xfrm>
      </p:grpSpPr>
      <p:sp>
        <p:nvSpPr>
          <p:cNvPr id="12" name="Text Placeholder 8">
            <a:extLst>
              <a:ext uri="{FF2B5EF4-FFF2-40B4-BE49-F238E27FC236}">
                <a16:creationId xmlns:a16="http://schemas.microsoft.com/office/drawing/2014/main" id="{BDD5F7C4-1BBA-84DE-F621-17D4CDC6822D}"/>
              </a:ext>
            </a:extLst>
          </p:cNvPr>
          <p:cNvSpPr>
            <a:spLocks noGrp="1"/>
          </p:cNvSpPr>
          <p:nvPr>
            <p:ph type="title"/>
          </p:nvPr>
        </p:nvSpPr>
        <p:spPr>
          <a:xfrm>
            <a:off x="384175" y="585788"/>
            <a:ext cx="3557588" cy="1223962"/>
          </a:xfrm>
        </p:spPr>
        <p:txBody>
          <a:bodyPr>
            <a:normAutofit/>
          </a:bodyPr>
          <a:lstStyle/>
          <a:p>
            <a:r>
              <a:rPr lang="en-US" dirty="0"/>
              <a:t>Resources</a:t>
            </a:r>
          </a:p>
        </p:txBody>
      </p:sp>
      <p:sp>
        <p:nvSpPr>
          <p:cNvPr id="5" name="TextBox 4">
            <a:extLst>
              <a:ext uri="{FF2B5EF4-FFF2-40B4-BE49-F238E27FC236}">
                <a16:creationId xmlns:a16="http://schemas.microsoft.com/office/drawing/2014/main" id="{E6F044E3-0B7B-C4E0-41FE-64AB2DA91549}"/>
              </a:ext>
            </a:extLst>
          </p:cNvPr>
          <p:cNvSpPr txBox="1"/>
          <p:nvPr/>
        </p:nvSpPr>
        <p:spPr>
          <a:xfrm>
            <a:off x="4646952" y="585788"/>
            <a:ext cx="6130976" cy="5078313"/>
          </a:xfrm>
          <a:prstGeom prst="rect">
            <a:avLst/>
          </a:prstGeom>
          <a:noFill/>
        </p:spPr>
        <p:txBody>
          <a:bodyPr wrap="square">
            <a:spAutoFit/>
          </a:bodyPr>
          <a:lstStyle/>
          <a:p>
            <a:pPr marL="571500" indent="-571500">
              <a:buFont typeface="Arial" panose="020B0604020202020204" pitchFamily="34" charset="0"/>
              <a:buChar char="•"/>
            </a:pPr>
            <a:r>
              <a:rPr lang="en-US" sz="3600" dirty="0">
                <a:hlinkClick r:id="rId2"/>
              </a:rPr>
              <a:t>https://www.alleycat.org/</a:t>
            </a:r>
            <a:endParaRPr lang="en-US" sz="3600" dirty="0"/>
          </a:p>
          <a:p>
            <a:pPr marL="571500" indent="-571500">
              <a:buFont typeface="Arial" panose="020B0604020202020204" pitchFamily="34" charset="0"/>
              <a:buChar char="•"/>
            </a:pPr>
            <a:r>
              <a:rPr lang="en-US" sz="3600" dirty="0">
                <a:hlinkClick r:id="rId3"/>
              </a:rPr>
              <a:t>https://kittencoalition.org/</a:t>
            </a:r>
            <a:endParaRPr lang="en-US" sz="3600" dirty="0"/>
          </a:p>
          <a:p>
            <a:pPr marL="571500" indent="-571500">
              <a:buFont typeface="Arial" panose="020B0604020202020204" pitchFamily="34" charset="0"/>
              <a:buChar char="•"/>
            </a:pPr>
            <a:r>
              <a:rPr lang="en-US" sz="3600" dirty="0">
                <a:hlinkClick r:id="rId4"/>
              </a:rPr>
              <a:t>https://www.kittenlady.org/</a:t>
            </a:r>
            <a:endParaRPr lang="en-US" sz="3600" dirty="0">
              <a:hlinkClick r:id="rId5"/>
            </a:endParaRPr>
          </a:p>
          <a:p>
            <a:pPr marL="571500" indent="-571500">
              <a:buFont typeface="Arial" panose="020B0604020202020204" pitchFamily="34" charset="0"/>
              <a:buChar char="•"/>
            </a:pPr>
            <a:r>
              <a:rPr lang="en-US" sz="3600" dirty="0">
                <a:hlinkClick r:id="rId5"/>
              </a:rPr>
              <a:t>MADDIE'S UNIVERSITY: KITTEN &amp; PUPPY CARE</a:t>
            </a:r>
            <a:endParaRPr lang="en-US" sz="3600" dirty="0"/>
          </a:p>
          <a:p>
            <a:pPr marL="571500" indent="-571500">
              <a:buFont typeface="Arial" panose="020B0604020202020204" pitchFamily="34" charset="0"/>
              <a:buChar char="•"/>
            </a:pPr>
            <a:r>
              <a:rPr lang="en-US" sz="3600" dirty="0">
                <a:hlinkClick r:id="rId6"/>
              </a:rPr>
              <a:t>UC DAVIS KORET SHELTER MEDICINE PROGRAM: Caring for Kittens from Birth to Eight Weeks</a:t>
            </a:r>
            <a:endParaRPr lang="en-US" sz="3600" dirty="0"/>
          </a:p>
        </p:txBody>
      </p:sp>
    </p:spTree>
    <p:extLst>
      <p:ext uri="{BB962C8B-B14F-4D97-AF65-F5344CB8AC3E}">
        <p14:creationId xmlns:p14="http://schemas.microsoft.com/office/powerpoint/2010/main" val="19540909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bodyPr vert="horz" lIns="91440" tIns="45720" rIns="91440" bIns="45720" rtlCol="0" anchor="t">
        <a:normAutofit/>
      </a:bodyPr>
      <a:lstStyle>
        <a:defPPr algn="l">
          <a:defRPr sz="2200" dirty="0">
            <a:solidFill>
              <a:srgbClr val="E0E621"/>
            </a:solidFill>
          </a:defRPr>
        </a:defPPr>
      </a:lstStyle>
    </a:txDef>
  </a:objectDefaults>
  <a:extraClrSchemeLst/>
  <a:extLst>
    <a:ext uri="{05A4C25C-085E-4340-85A3-A5531E510DB2}">
      <thm15:themeFamily xmlns:thm15="http://schemas.microsoft.com/office/thememl/2012/main" name="HHS 24 Presentation Deck v2" id="{AB45E3F6-15C6-934F-98CC-EEE39EEA9438}" vid="{46EEE083-5532-7A49-9A62-C6C85680876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HHS 24 Presentation Deck v2</Template>
  <TotalTime>52</TotalTime>
  <Words>1140</Words>
  <Application>Microsoft Office PowerPoint</Application>
  <PresentationFormat>Widescreen</PresentationFormat>
  <Paragraphs>239</Paragraphs>
  <Slides>21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Avenir</vt:lpstr>
      <vt:lpstr>Calibri</vt:lpstr>
      <vt:lpstr>Montserrat</vt:lpstr>
      <vt:lpstr>Montserrat Medium</vt:lpstr>
      <vt:lpstr>Twentieth Century</vt:lpstr>
      <vt:lpstr>Office Theme</vt:lpstr>
      <vt:lpstr>Meowstastic Mentors: Purrfect Start Training for Staff and Volunteers</vt:lpstr>
      <vt:lpstr>Introduction</vt:lpstr>
      <vt:lpstr>Background</vt:lpstr>
      <vt:lpstr>Stages of Development</vt:lpstr>
      <vt:lpstr>Stages of Development</vt:lpstr>
      <vt:lpstr>Stages of Development </vt:lpstr>
      <vt:lpstr>Stages of Development </vt:lpstr>
      <vt:lpstr>General Health Information </vt:lpstr>
      <vt:lpstr>Orphaned Kittens Temperature Chart1  </vt:lpstr>
      <vt:lpstr>How to Feed Kittens Based on Age</vt:lpstr>
      <vt:lpstr>Weighing Kittens </vt:lpstr>
      <vt:lpstr>Kitten Bottle Feeding and Stomach Capacity Chart</vt:lpstr>
      <vt:lpstr>Milk Replacer, Bottle and Nipple </vt:lpstr>
      <vt:lpstr>Assessing the Kitten and Proper Position </vt:lpstr>
      <vt:lpstr>Stimulating </vt:lpstr>
      <vt:lpstr>Clean Up</vt:lpstr>
      <vt:lpstr>Appetite Score </vt:lpstr>
      <vt:lpstr>Let’s Talk About Poop</vt:lpstr>
      <vt:lpstr>Conditions that Warrant Vet Services Involvement</vt:lpstr>
      <vt:lpstr>Questions?</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Allison Bliss</dc:creator>
  <cp:lastModifiedBy>Allison Bliss</cp:lastModifiedBy>
  <cp:revision>2</cp:revision>
  <dcterms:created xsi:type="dcterms:W3CDTF">2025-07-03T14:45:22Z</dcterms:created>
  <dcterms:modified xsi:type="dcterms:W3CDTF">2025-07-07T02:19:25Z</dcterms:modified>
</cp:coreProperties>
</file>